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6" r:id="rId7"/>
    <p:sldId id="267" r:id="rId8"/>
    <p:sldId id="268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D141"/>
    <a:srgbClr val="FFE680"/>
    <a:srgbClr val="EE781E"/>
    <a:srgbClr val="2AD4FF"/>
    <a:srgbClr val="AAE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79AD9B-D0A7-4CD1-A245-A29CDEE4EAB2}" v="25" dt="2020-10-03T09:33:22.2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Bánfi" userId="09bed7dd8260541c" providerId="LiveId" clId="{7A79AD9B-D0A7-4CD1-A245-A29CDEE4EAB2}"/>
    <pc:docChg chg="undo custSel addSld delSld modSld sldOrd">
      <pc:chgData name="Anna Bánfi" userId="09bed7dd8260541c" providerId="LiveId" clId="{7A79AD9B-D0A7-4CD1-A245-A29CDEE4EAB2}" dt="2020-10-03T09:34:58.134" v="169" actId="1076"/>
      <pc:docMkLst>
        <pc:docMk/>
      </pc:docMkLst>
      <pc:sldChg chg="addSp delSp modSp mod setBg">
        <pc:chgData name="Anna Bánfi" userId="09bed7dd8260541c" providerId="LiveId" clId="{7A79AD9B-D0A7-4CD1-A245-A29CDEE4EAB2}" dt="2020-10-03T09:34:58.134" v="169" actId="1076"/>
        <pc:sldMkLst>
          <pc:docMk/>
          <pc:sldMk cId="2294419672" sldId="256"/>
        </pc:sldMkLst>
        <pc:spChg chg="mod">
          <ac:chgData name="Anna Bánfi" userId="09bed7dd8260541c" providerId="LiveId" clId="{7A79AD9B-D0A7-4CD1-A245-A29CDEE4EAB2}" dt="2020-10-02T21:19:21.552" v="79" actId="20577"/>
          <ac:spMkLst>
            <pc:docMk/>
            <pc:sldMk cId="2294419672" sldId="256"/>
            <ac:spMk id="4" creationId="{7F638241-6B11-4926-9460-078FE41ECACE}"/>
          </ac:spMkLst>
        </pc:spChg>
        <pc:spChg chg="add mod">
          <ac:chgData name="Anna Bánfi" userId="09bed7dd8260541c" providerId="LiveId" clId="{7A79AD9B-D0A7-4CD1-A245-A29CDEE4EAB2}" dt="2020-10-03T09:34:50.984" v="167" actId="1076"/>
          <ac:spMkLst>
            <pc:docMk/>
            <pc:sldMk cId="2294419672" sldId="256"/>
            <ac:spMk id="8" creationId="{A0A8ECA3-1A4A-43E2-9396-653CF6FAA462}"/>
          </ac:spMkLst>
        </pc:spChg>
        <pc:spChg chg="add mod">
          <ac:chgData name="Anna Bánfi" userId="09bed7dd8260541c" providerId="LiveId" clId="{7A79AD9B-D0A7-4CD1-A245-A29CDEE4EAB2}" dt="2020-10-03T09:34:53.447" v="168" actId="1076"/>
          <ac:spMkLst>
            <pc:docMk/>
            <pc:sldMk cId="2294419672" sldId="256"/>
            <ac:spMk id="10" creationId="{D9364714-76A7-402B-ADBF-43B6F368CB7E}"/>
          </ac:spMkLst>
        </pc:spChg>
        <pc:spChg chg="add mod">
          <ac:chgData name="Anna Bánfi" userId="09bed7dd8260541c" providerId="LiveId" clId="{7A79AD9B-D0A7-4CD1-A245-A29CDEE4EAB2}" dt="2020-10-03T09:34:46.904" v="165" actId="1076"/>
          <ac:spMkLst>
            <pc:docMk/>
            <pc:sldMk cId="2294419672" sldId="256"/>
            <ac:spMk id="12" creationId="{81209B5C-2A77-4875-A5F5-7675A8287940}"/>
          </ac:spMkLst>
        </pc:spChg>
        <pc:spChg chg="add mod">
          <ac:chgData name="Anna Bánfi" userId="09bed7dd8260541c" providerId="LiveId" clId="{7A79AD9B-D0A7-4CD1-A245-A29CDEE4EAB2}" dt="2020-10-03T09:34:58.134" v="169" actId="1076"/>
          <ac:spMkLst>
            <pc:docMk/>
            <pc:sldMk cId="2294419672" sldId="256"/>
            <ac:spMk id="14" creationId="{263AD0AB-3FFE-43F9-A1F8-DC6AD5794E90}"/>
          </ac:spMkLst>
        </pc:spChg>
        <pc:spChg chg="add del mod">
          <ac:chgData name="Anna Bánfi" userId="09bed7dd8260541c" providerId="LiveId" clId="{7A79AD9B-D0A7-4CD1-A245-A29CDEE4EAB2}" dt="2020-10-03T09:33:40.973" v="156" actId="478"/>
          <ac:spMkLst>
            <pc:docMk/>
            <pc:sldMk cId="2294419672" sldId="256"/>
            <ac:spMk id="16" creationId="{544B2FCA-B8A2-42BF-AEB3-392DB8070A24}"/>
          </ac:spMkLst>
        </pc:spChg>
        <pc:spChg chg="add mod">
          <ac:chgData name="Anna Bánfi" userId="09bed7dd8260541c" providerId="LiveId" clId="{7A79AD9B-D0A7-4CD1-A245-A29CDEE4EAB2}" dt="2020-10-03T09:34:49.198" v="166" actId="1076"/>
          <ac:spMkLst>
            <pc:docMk/>
            <pc:sldMk cId="2294419672" sldId="256"/>
            <ac:spMk id="18" creationId="{13626AAB-2F8C-4AE9-9CF1-18DF50909C86}"/>
          </ac:spMkLst>
        </pc:spChg>
        <pc:picChg chg="add del mod">
          <ac:chgData name="Anna Bánfi" userId="09bed7dd8260541c" providerId="LiveId" clId="{7A79AD9B-D0A7-4CD1-A245-A29CDEE4EAB2}" dt="2020-10-02T21:15:17.917" v="37" actId="478"/>
          <ac:picMkLst>
            <pc:docMk/>
            <pc:sldMk cId="2294419672" sldId="256"/>
            <ac:picMk id="3" creationId="{BC904943-C38F-4DDF-ACD8-ED26E72BDE0E}"/>
          </ac:picMkLst>
        </pc:picChg>
        <pc:picChg chg="add mod">
          <ac:chgData name="Anna Bánfi" userId="09bed7dd8260541c" providerId="LiveId" clId="{7A79AD9B-D0A7-4CD1-A245-A29CDEE4EAB2}" dt="2020-10-02T21:24:13.594" v="128" actId="1440"/>
          <ac:picMkLst>
            <pc:docMk/>
            <pc:sldMk cId="2294419672" sldId="256"/>
            <ac:picMk id="6" creationId="{4DB4365D-BFC8-4C07-8E25-6F097F52D56C}"/>
          </ac:picMkLst>
        </pc:picChg>
        <pc:picChg chg="add mod">
          <ac:chgData name="Anna Bánfi" userId="09bed7dd8260541c" providerId="LiveId" clId="{7A79AD9B-D0A7-4CD1-A245-A29CDEE4EAB2}" dt="2020-10-03T09:34:17.238" v="160" actId="1076"/>
          <ac:picMkLst>
            <pc:docMk/>
            <pc:sldMk cId="2294419672" sldId="256"/>
            <ac:picMk id="20" creationId="{52C900AB-36B7-4C69-8BE0-8789E0E17562}"/>
          </ac:picMkLst>
        </pc:picChg>
      </pc:sldChg>
      <pc:sldChg chg="del">
        <pc:chgData name="Anna Bánfi" userId="09bed7dd8260541c" providerId="LiveId" clId="{7A79AD9B-D0A7-4CD1-A245-A29CDEE4EAB2}" dt="2020-10-02T21:10:58.892" v="13" actId="47"/>
        <pc:sldMkLst>
          <pc:docMk/>
          <pc:sldMk cId="1829386840" sldId="257"/>
        </pc:sldMkLst>
      </pc:sldChg>
      <pc:sldChg chg="modSp mod ord setBg">
        <pc:chgData name="Anna Bánfi" userId="09bed7dd8260541c" providerId="LiveId" clId="{7A79AD9B-D0A7-4CD1-A245-A29CDEE4EAB2}" dt="2020-10-02T21:24:58.718" v="130" actId="207"/>
        <pc:sldMkLst>
          <pc:docMk/>
          <pc:sldMk cId="578280497" sldId="258"/>
        </pc:sldMkLst>
        <pc:spChg chg="mod">
          <ac:chgData name="Anna Bánfi" userId="09bed7dd8260541c" providerId="LiveId" clId="{7A79AD9B-D0A7-4CD1-A245-A29CDEE4EAB2}" dt="2020-10-02T21:10:46.749" v="11" actId="6549"/>
          <ac:spMkLst>
            <pc:docMk/>
            <pc:sldMk cId="578280497" sldId="258"/>
            <ac:spMk id="3" creationId="{EBD00658-339E-4A7C-8C00-25B7DF9F9F5F}"/>
          </ac:spMkLst>
        </pc:spChg>
        <pc:spChg chg="mod">
          <ac:chgData name="Anna Bánfi" userId="09bed7dd8260541c" providerId="LiveId" clId="{7A79AD9B-D0A7-4CD1-A245-A29CDEE4EAB2}" dt="2020-10-02T21:24:58.718" v="130" actId="207"/>
          <ac:spMkLst>
            <pc:docMk/>
            <pc:sldMk cId="578280497" sldId="258"/>
            <ac:spMk id="6" creationId="{2B8F376B-AC41-4ADF-9CC0-76790485CBEB}"/>
          </ac:spMkLst>
        </pc:spChg>
        <pc:spChg chg="mod">
          <ac:chgData name="Anna Bánfi" userId="09bed7dd8260541c" providerId="LiveId" clId="{7A79AD9B-D0A7-4CD1-A245-A29CDEE4EAB2}" dt="2020-10-02T21:21:34.265" v="110" actId="207"/>
          <ac:spMkLst>
            <pc:docMk/>
            <pc:sldMk cId="578280497" sldId="258"/>
            <ac:spMk id="10" creationId="{931D4E5F-48CC-473A-9170-14C289F7DAAA}"/>
          </ac:spMkLst>
        </pc:spChg>
      </pc:sldChg>
      <pc:sldChg chg="add del setBg">
        <pc:chgData name="Anna Bánfi" userId="09bed7dd8260541c" providerId="LiveId" clId="{7A79AD9B-D0A7-4CD1-A245-A29CDEE4EAB2}" dt="2020-10-02T21:21:42.624" v="111" actId="47"/>
        <pc:sldMkLst>
          <pc:docMk/>
          <pc:sldMk cId="728854285" sldId="259"/>
        </pc:sldMkLst>
      </pc:sldChg>
      <pc:sldChg chg="del">
        <pc:chgData name="Anna Bánfi" userId="09bed7dd8260541c" providerId="LiveId" clId="{7A79AD9B-D0A7-4CD1-A245-A29CDEE4EAB2}" dt="2020-10-02T21:11:13.512" v="15" actId="47"/>
        <pc:sldMkLst>
          <pc:docMk/>
          <pc:sldMk cId="1168321475" sldId="259"/>
        </pc:sldMkLst>
      </pc:sldChg>
      <pc:sldChg chg="modSp add mod setBg">
        <pc:chgData name="Anna Bánfi" userId="09bed7dd8260541c" providerId="LiveId" clId="{7A79AD9B-D0A7-4CD1-A245-A29CDEE4EAB2}" dt="2020-10-02T21:22:13.911" v="118" actId="207"/>
        <pc:sldMkLst>
          <pc:docMk/>
          <pc:sldMk cId="2060336895" sldId="259"/>
        </pc:sldMkLst>
        <pc:spChg chg="mod">
          <ac:chgData name="Anna Bánfi" userId="09bed7dd8260541c" providerId="LiveId" clId="{7A79AD9B-D0A7-4CD1-A245-A29CDEE4EAB2}" dt="2020-10-02T21:22:13.911" v="118" actId="207"/>
          <ac:spMkLst>
            <pc:docMk/>
            <pc:sldMk cId="2060336895" sldId="259"/>
            <ac:spMk id="6" creationId="{2B8F376B-AC41-4ADF-9CC0-76790485CBEB}"/>
          </ac:spMkLst>
        </pc:spChg>
      </pc:sldChg>
      <pc:sldChg chg="del">
        <pc:chgData name="Anna Bánfi" userId="09bed7dd8260541c" providerId="LiveId" clId="{7A79AD9B-D0A7-4CD1-A245-A29CDEE4EAB2}" dt="2020-10-02T21:11:16.885" v="18" actId="47"/>
        <pc:sldMkLst>
          <pc:docMk/>
          <pc:sldMk cId="2661391510" sldId="260"/>
        </pc:sldMkLst>
      </pc:sldChg>
      <pc:sldChg chg="add del setBg">
        <pc:chgData name="Anna Bánfi" userId="09bed7dd8260541c" providerId="LiveId" clId="{7A79AD9B-D0A7-4CD1-A245-A29CDEE4EAB2}" dt="2020-10-02T21:21:42.781" v="112" actId="47"/>
        <pc:sldMkLst>
          <pc:docMk/>
          <pc:sldMk cId="3562650602" sldId="260"/>
        </pc:sldMkLst>
      </pc:sldChg>
      <pc:sldChg chg="modSp add mod setBg">
        <pc:chgData name="Anna Bánfi" userId="09bed7dd8260541c" providerId="LiveId" clId="{7A79AD9B-D0A7-4CD1-A245-A29CDEE4EAB2}" dt="2020-10-02T21:24:54.976" v="129" actId="207"/>
        <pc:sldMkLst>
          <pc:docMk/>
          <pc:sldMk cId="4198715273" sldId="260"/>
        </pc:sldMkLst>
        <pc:spChg chg="mod">
          <ac:chgData name="Anna Bánfi" userId="09bed7dd8260541c" providerId="LiveId" clId="{7A79AD9B-D0A7-4CD1-A245-A29CDEE4EAB2}" dt="2020-10-02T21:24:54.976" v="129" actId="207"/>
          <ac:spMkLst>
            <pc:docMk/>
            <pc:sldMk cId="4198715273" sldId="260"/>
            <ac:spMk id="6" creationId="{2B8F376B-AC41-4ADF-9CC0-76790485CBEB}"/>
          </ac:spMkLst>
        </pc:spChg>
      </pc:sldChg>
      <pc:sldChg chg="add del setBg">
        <pc:chgData name="Anna Bánfi" userId="09bed7dd8260541c" providerId="LiveId" clId="{7A79AD9B-D0A7-4CD1-A245-A29CDEE4EAB2}" dt="2020-10-02T21:21:43.049" v="113" actId="47"/>
        <pc:sldMkLst>
          <pc:docMk/>
          <pc:sldMk cId="560594841" sldId="261"/>
        </pc:sldMkLst>
      </pc:sldChg>
      <pc:sldChg chg="del">
        <pc:chgData name="Anna Bánfi" userId="09bed7dd8260541c" providerId="LiveId" clId="{7A79AD9B-D0A7-4CD1-A245-A29CDEE4EAB2}" dt="2020-10-02T21:11:16.341" v="17" actId="47"/>
        <pc:sldMkLst>
          <pc:docMk/>
          <pc:sldMk cId="1246987304" sldId="261"/>
        </pc:sldMkLst>
      </pc:sldChg>
      <pc:sldChg chg="add">
        <pc:chgData name="Anna Bánfi" userId="09bed7dd8260541c" providerId="LiveId" clId="{7A79AD9B-D0A7-4CD1-A245-A29CDEE4EAB2}" dt="2020-10-02T21:25:10.681" v="131" actId="2890"/>
        <pc:sldMkLst>
          <pc:docMk/>
          <pc:sldMk cId="2799219005" sldId="261"/>
        </pc:sldMkLst>
      </pc:sldChg>
      <pc:sldChg chg="add">
        <pc:chgData name="Anna Bánfi" userId="09bed7dd8260541c" providerId="LiveId" clId="{7A79AD9B-D0A7-4CD1-A245-A29CDEE4EAB2}" dt="2020-10-02T21:25:15.745" v="132" actId="2890"/>
        <pc:sldMkLst>
          <pc:docMk/>
          <pc:sldMk cId="28059781" sldId="262"/>
        </pc:sldMkLst>
      </pc:sldChg>
      <pc:sldChg chg="del">
        <pc:chgData name="Anna Bánfi" userId="09bed7dd8260541c" providerId="LiveId" clId="{7A79AD9B-D0A7-4CD1-A245-A29CDEE4EAB2}" dt="2020-10-02T21:11:15.553" v="16" actId="47"/>
        <pc:sldMkLst>
          <pc:docMk/>
          <pc:sldMk cId="572070220" sldId="262"/>
        </pc:sldMkLst>
      </pc:sldChg>
      <pc:sldChg chg="add del setBg">
        <pc:chgData name="Anna Bánfi" userId="09bed7dd8260541c" providerId="LiveId" clId="{7A79AD9B-D0A7-4CD1-A245-A29CDEE4EAB2}" dt="2020-10-02T21:21:43.418" v="114" actId="47"/>
        <pc:sldMkLst>
          <pc:docMk/>
          <pc:sldMk cId="1094717790" sldId="262"/>
        </pc:sldMkLst>
      </pc:sldChg>
      <pc:sldChg chg="del">
        <pc:chgData name="Anna Bánfi" userId="09bed7dd8260541c" providerId="LiveId" clId="{7A79AD9B-D0A7-4CD1-A245-A29CDEE4EAB2}" dt="2020-10-02T21:11:11.009" v="14" actId="47"/>
        <pc:sldMkLst>
          <pc:docMk/>
          <pc:sldMk cId="1220790147" sldId="263"/>
        </pc:sldMkLst>
      </pc:sldChg>
      <pc:sldChg chg="add del setBg">
        <pc:chgData name="Anna Bánfi" userId="09bed7dd8260541c" providerId="LiveId" clId="{7A79AD9B-D0A7-4CD1-A245-A29CDEE4EAB2}" dt="2020-10-02T21:21:43.858" v="115" actId="47"/>
        <pc:sldMkLst>
          <pc:docMk/>
          <pc:sldMk cId="3657337511" sldId="263"/>
        </pc:sldMkLst>
      </pc:sldChg>
      <pc:sldChg chg="del">
        <pc:chgData name="Anna Bánfi" userId="09bed7dd8260541c" providerId="LiveId" clId="{7A79AD9B-D0A7-4CD1-A245-A29CDEE4EAB2}" dt="2020-10-02T21:11:17.320" v="19" actId="47"/>
        <pc:sldMkLst>
          <pc:docMk/>
          <pc:sldMk cId="2580842712" sldId="264"/>
        </pc:sldMkLst>
      </pc:sldChg>
      <pc:sldChg chg="del">
        <pc:chgData name="Anna Bánfi" userId="09bed7dd8260541c" providerId="LiveId" clId="{7A79AD9B-D0A7-4CD1-A245-A29CDEE4EAB2}" dt="2020-10-02T21:11:17.792" v="20" actId="47"/>
        <pc:sldMkLst>
          <pc:docMk/>
          <pc:sldMk cId="2592460767" sldId="265"/>
        </pc:sldMkLst>
      </pc:sldChg>
      <pc:sldChg chg="del">
        <pc:chgData name="Anna Bánfi" userId="09bed7dd8260541c" providerId="LiveId" clId="{7A79AD9B-D0A7-4CD1-A245-A29CDEE4EAB2}" dt="2020-10-02T21:11:18.341" v="21" actId="47"/>
        <pc:sldMkLst>
          <pc:docMk/>
          <pc:sldMk cId="3835916231" sldId="266"/>
        </pc:sldMkLst>
      </pc:sldChg>
      <pc:sldChg chg="del">
        <pc:chgData name="Anna Bánfi" userId="09bed7dd8260541c" providerId="LiveId" clId="{7A79AD9B-D0A7-4CD1-A245-A29CDEE4EAB2}" dt="2020-10-02T21:11:18.810" v="22" actId="47"/>
        <pc:sldMkLst>
          <pc:docMk/>
          <pc:sldMk cId="1547210970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B810D8-A047-47D8-8094-E8BE85F18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39FB6A4-0BEE-4CAB-95BE-22B3462D6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4B5110-4401-49BD-A516-7108964DF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67CE-1E80-43F7-A35F-7492415FBBA0}" type="datetimeFigureOut">
              <a:rPr lang="fr-BE" smtClean="0"/>
              <a:t>16-11-20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F04623-873B-45C8-9298-434A689E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475C69-8B1E-4C55-962F-CDA08EFCE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145A-C046-4444-B1FA-8C9CB27B2C0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3469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52D2C6-8862-4263-ADC7-C54452C4B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CDA2626-2E3B-4986-9492-C352B618F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AB5547-645E-4672-A9CC-4AA40B139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67CE-1E80-43F7-A35F-7492415FBBA0}" type="datetimeFigureOut">
              <a:rPr lang="fr-BE" smtClean="0"/>
              <a:t>16-11-20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8DC81A-9A40-4823-9494-1DB486C26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C7250-6D9D-46FD-9472-1DD102947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145A-C046-4444-B1FA-8C9CB27B2C0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738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D32F35A-8EAC-47F7-BD61-1783BAED31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E01249-5951-4C85-85D1-BD02C4240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11A971-9579-4BA6-9F0D-089CAF64B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67CE-1E80-43F7-A35F-7492415FBBA0}" type="datetimeFigureOut">
              <a:rPr lang="fr-BE" smtClean="0"/>
              <a:t>16-11-20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913371-8C73-4FB0-8F43-CD3D885D1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57B110-DC93-4173-B629-3CE729194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145A-C046-4444-B1FA-8C9CB27B2C0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8463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93BDBB-3D9E-4735-8C04-7E82D34A8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414607-BB13-42BB-A90B-68740022B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5A2E57-E919-4E9C-8BB9-33CBF307C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67CE-1E80-43F7-A35F-7492415FBBA0}" type="datetimeFigureOut">
              <a:rPr lang="fr-BE" smtClean="0"/>
              <a:t>16-11-20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D42712-1691-4EC5-A395-EF2D72113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B56B6D-F35C-4F2A-98D3-BEB9073D1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145A-C046-4444-B1FA-8C9CB27B2C0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5849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2CB2AB-FE55-483A-8037-83ADD9C24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4BB11E3-D0D7-460E-9332-665E33BD3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D2B8FA-FBA1-4DA7-84E7-EE64492E3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67CE-1E80-43F7-A35F-7492415FBBA0}" type="datetimeFigureOut">
              <a:rPr lang="fr-BE" smtClean="0"/>
              <a:t>16-11-20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B27F2C-A098-442D-B2F5-0F7347D1B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8E7984-4108-4E92-995C-AE7E52486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145A-C046-4444-B1FA-8C9CB27B2C0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4279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4FA854-224C-443C-852E-A80740E4A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8D70DF-FDBF-404B-9B77-39D526B5EC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FCE0EB1-4116-45AC-B874-10D5126C0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90598C-EFCC-402B-8F62-F5652C0E9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67CE-1E80-43F7-A35F-7492415FBBA0}" type="datetimeFigureOut">
              <a:rPr lang="fr-BE" smtClean="0"/>
              <a:t>16-11-20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076BC5-0454-46AA-B3CC-A67371566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A7F97D-4EF3-468F-8F3B-02CAC6B3D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145A-C046-4444-B1FA-8C9CB27B2C0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4639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B81D2B-58CF-49CD-B4F3-8383997B1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08EE54-7595-46D6-A9B5-790624497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54949FD-8B46-496F-9E82-FAF2AF940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E8ED630-F8F3-4981-8B0E-E323D0812F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430AEB-AE90-46C4-BF7F-1B4729646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51E6292-5705-4F76-BED5-36B2AE21F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67CE-1E80-43F7-A35F-7492415FBBA0}" type="datetimeFigureOut">
              <a:rPr lang="fr-BE" smtClean="0"/>
              <a:t>16-11-20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5315F43-6620-440E-94A7-A9D501308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B495BF1-2486-426D-A302-67E50F31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145A-C046-4444-B1FA-8C9CB27B2C0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40927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B44F7E-8EAD-4284-BD19-92694C455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A654392-4589-4DAC-8C4F-7F3FBD840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67CE-1E80-43F7-A35F-7492415FBBA0}" type="datetimeFigureOut">
              <a:rPr lang="fr-BE" smtClean="0"/>
              <a:t>16-11-20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A1E9289-7D23-4F83-AA05-57DDE6957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B27B9E4-F100-44FC-B65D-4D1D0925D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145A-C046-4444-B1FA-8C9CB27B2C0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2497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D47D63D-226C-43E0-B893-AF2ED7047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67CE-1E80-43F7-A35F-7492415FBBA0}" type="datetimeFigureOut">
              <a:rPr lang="fr-BE" smtClean="0"/>
              <a:t>16-11-20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83EC6FD-2E67-4AB0-B6F0-0BA9781BB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DAACDD1-CB59-4D39-A89F-32FAE47D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145A-C046-4444-B1FA-8C9CB27B2C0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4861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D78D60-CAAE-480D-87DB-9DB9B9753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B3BBF1-00B8-48C7-8DBA-C999B3322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5000E0-19CE-430D-84BC-FB6CFA115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FA333F-A747-4C81-97A9-A76204976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67CE-1E80-43F7-A35F-7492415FBBA0}" type="datetimeFigureOut">
              <a:rPr lang="fr-BE" smtClean="0"/>
              <a:t>16-11-20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AA733B-8BEE-4CE9-875D-EE9E5DABB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335039-61E9-4A67-A060-D38E9F5E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145A-C046-4444-B1FA-8C9CB27B2C0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04645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8BC734-3D3D-43BD-80A1-6F33FCD1F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CB8BFB8-668A-49C3-B819-DAFD09AEB8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D750334-EF50-4141-8BEF-02A4FE8C2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E91E387-CE87-4B12-952D-B892C299C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67CE-1E80-43F7-A35F-7492415FBBA0}" type="datetimeFigureOut">
              <a:rPr lang="fr-BE" smtClean="0"/>
              <a:t>16-11-20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87A2AF2-E004-4AB2-8221-CFA54C3B8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1763F0-98CF-46F7-B8CD-7F51EBAF3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145A-C046-4444-B1FA-8C9CB27B2C0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5860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6F504FA-5CA2-4DD0-AD13-B0956F21D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56C536-CCE3-43AB-AF5D-4E42A803F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9B2390-8F4E-46BC-83B5-3E94AD445D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667CE-1E80-43F7-A35F-7492415FBBA0}" type="datetimeFigureOut">
              <a:rPr lang="fr-BE" smtClean="0"/>
              <a:t>16-11-20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21FFF9-D4AF-4C98-91CC-D395347341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3A7569-A67D-400B-975D-6553C14424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1145A-C046-4444-B1FA-8C9CB27B2C0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052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1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7F638241-6B11-4926-9460-078FE41ECACE}"/>
              </a:ext>
            </a:extLst>
          </p:cNvPr>
          <p:cNvSpPr/>
          <p:nvPr/>
        </p:nvSpPr>
        <p:spPr>
          <a:xfrm>
            <a:off x="3936000" y="1269000"/>
            <a:ext cx="4320000" cy="4320000"/>
          </a:xfrm>
          <a:prstGeom prst="ellipse">
            <a:avLst/>
          </a:prstGeom>
          <a:solidFill>
            <a:srgbClr val="EE7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000" dirty="0">
                <a:solidFill>
                  <a:schemeClr val="bg1"/>
                </a:solidFill>
                <a:latin typeface="Berlin Sans FB Demi" panose="020E0802020502020306" pitchFamily="34" charset="0"/>
              </a:rPr>
              <a:t>4</a:t>
            </a:r>
            <a:r>
              <a:rPr lang="fr-BE" sz="40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endParaRPr lang="fr-BE" sz="4000" dirty="0" smtClean="0">
              <a:solidFill>
                <a:schemeClr val="bg1"/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fr-BE" sz="40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Ce que le numérique fait à la confiance</a:t>
            </a:r>
            <a:endParaRPr lang="fr-BE" sz="40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fr-BE" sz="2800" dirty="0">
                <a:solidFill>
                  <a:schemeClr val="tx1"/>
                </a:solidFill>
                <a:latin typeface="Berlin Sans FB" panose="020E0602020502020306" pitchFamily="34" charset="0"/>
              </a:rPr>
              <a:t>par</a:t>
            </a:r>
            <a:br>
              <a:rPr lang="fr-BE" sz="2800" dirty="0">
                <a:solidFill>
                  <a:schemeClr val="tx1"/>
                </a:solidFill>
                <a:latin typeface="Berlin Sans FB" panose="020E0602020502020306" pitchFamily="34" charset="0"/>
              </a:rPr>
            </a:br>
            <a:r>
              <a:rPr lang="fr-BE" sz="2800" dirty="0">
                <a:solidFill>
                  <a:schemeClr val="tx1"/>
                </a:solidFill>
                <a:latin typeface="Berlin Sans FB" panose="020E0602020502020306" pitchFamily="34" charset="0"/>
              </a:rPr>
              <a:t>Mark Hunyadi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DB4365D-BFC8-4C07-8E25-6F097F52D56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12" y="304800"/>
            <a:ext cx="1432513" cy="20025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A0A8ECA3-1A4A-43E2-9396-653CF6FAA462}"/>
              </a:ext>
            </a:extLst>
          </p:cNvPr>
          <p:cNvSpPr/>
          <p:nvPr/>
        </p:nvSpPr>
        <p:spPr>
          <a:xfrm>
            <a:off x="1745925" y="3138483"/>
            <a:ext cx="1129125" cy="1145176"/>
          </a:xfrm>
          <a:prstGeom prst="ellipse">
            <a:avLst/>
          </a:prstGeom>
          <a:solidFill>
            <a:srgbClr val="EE7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800" dirty="0">
                <a:solidFill>
                  <a:schemeClr val="bg1"/>
                </a:solidFill>
                <a:latin typeface="Berlin Sans FB" panose="020E0602020502020306" pitchFamily="34" charset="0"/>
              </a:rPr>
              <a:t>6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9364714-76A7-402B-ADBF-43B6F368CB7E}"/>
              </a:ext>
            </a:extLst>
          </p:cNvPr>
          <p:cNvSpPr/>
          <p:nvPr/>
        </p:nvSpPr>
        <p:spPr>
          <a:xfrm>
            <a:off x="3252361" y="5467346"/>
            <a:ext cx="900524" cy="876301"/>
          </a:xfrm>
          <a:prstGeom prst="ellipse">
            <a:avLst/>
          </a:prstGeom>
          <a:solidFill>
            <a:srgbClr val="EE7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800" dirty="0">
                <a:solidFill>
                  <a:schemeClr val="bg1"/>
                </a:solidFill>
                <a:latin typeface="Berlin Sans FB" panose="020E0602020502020306" pitchFamily="34" charset="0"/>
              </a:rPr>
              <a:t>5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81209B5C-2A77-4875-A5F5-7675A8287940}"/>
              </a:ext>
            </a:extLst>
          </p:cNvPr>
          <p:cNvSpPr/>
          <p:nvPr/>
        </p:nvSpPr>
        <p:spPr>
          <a:xfrm>
            <a:off x="8980988" y="2478822"/>
            <a:ext cx="900524" cy="876301"/>
          </a:xfrm>
          <a:prstGeom prst="ellipse">
            <a:avLst/>
          </a:prstGeom>
          <a:solidFill>
            <a:srgbClr val="EE7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8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1</a:t>
            </a:r>
            <a:endParaRPr lang="fr-BE" sz="28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263AD0AB-3FFE-43F9-A1F8-DC6AD5794E90}"/>
              </a:ext>
            </a:extLst>
          </p:cNvPr>
          <p:cNvSpPr/>
          <p:nvPr/>
        </p:nvSpPr>
        <p:spPr>
          <a:xfrm>
            <a:off x="8326350" y="4838696"/>
            <a:ext cx="1104900" cy="1066800"/>
          </a:xfrm>
          <a:prstGeom prst="ellipse">
            <a:avLst/>
          </a:prstGeom>
          <a:solidFill>
            <a:srgbClr val="EE7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800" dirty="0">
                <a:solidFill>
                  <a:schemeClr val="bg1"/>
                </a:solidFill>
                <a:latin typeface="Berlin Sans FB" panose="020E0602020502020306" pitchFamily="34" charset="0"/>
              </a:rPr>
              <a:t>3</a:t>
            </a:r>
            <a:endParaRPr lang="fr-BE" sz="28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13626AAB-2F8C-4AE9-9CF1-18DF50909C86}"/>
              </a:ext>
            </a:extLst>
          </p:cNvPr>
          <p:cNvSpPr/>
          <p:nvPr/>
        </p:nvSpPr>
        <p:spPr>
          <a:xfrm>
            <a:off x="2780389" y="1476372"/>
            <a:ext cx="688857" cy="678450"/>
          </a:xfrm>
          <a:prstGeom prst="ellipse">
            <a:avLst/>
          </a:prstGeom>
          <a:solidFill>
            <a:srgbClr val="EE7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800" dirty="0">
                <a:solidFill>
                  <a:schemeClr val="bg1"/>
                </a:solidFill>
                <a:latin typeface="Berlin Sans FB" panose="020E0602020502020306" pitchFamily="34" charset="0"/>
              </a:rPr>
              <a:t>2</a:t>
            </a:r>
          </a:p>
        </p:txBody>
      </p:sp>
      <p:pic>
        <p:nvPicPr>
          <p:cNvPr id="20" name="Image 19" descr="Une image contenant texte&#10;&#10;Description générée automatiquement">
            <a:extLst>
              <a:ext uri="{FF2B5EF4-FFF2-40B4-BE49-F238E27FC236}">
                <a16:creationId xmlns:a16="http://schemas.microsoft.com/office/drawing/2014/main" id="{52C900AB-36B7-4C69-8BE0-8789E0E175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300" y="525875"/>
            <a:ext cx="2369550" cy="95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419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1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D00658-339E-4A7C-8C00-25B7DF9F9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226" y="1690688"/>
            <a:ext cx="11651226" cy="5167312"/>
          </a:xfrm>
        </p:spPr>
        <p:txBody>
          <a:bodyPr>
            <a:normAutofit/>
          </a:bodyPr>
          <a:lstStyle/>
          <a:p>
            <a:r>
              <a:rPr lang="fr-BE" dirty="0" smtClean="0"/>
              <a:t>L’extension géopolitique du numérique</a:t>
            </a:r>
          </a:p>
          <a:p>
            <a:r>
              <a:rPr lang="fr-BE" dirty="0" smtClean="0"/>
              <a:t>Son extension </a:t>
            </a:r>
            <a:r>
              <a:rPr lang="fr-BE" b="1" dirty="0" smtClean="0">
                <a:solidFill>
                  <a:schemeClr val="bg1"/>
                </a:solidFill>
              </a:rPr>
              <a:t>psychique</a:t>
            </a:r>
            <a:r>
              <a:rPr lang="fr-BE" dirty="0" smtClean="0"/>
              <a:t>. Redescendre dans le laboratoire de l’économie psychique des individus</a:t>
            </a:r>
          </a:p>
          <a:p>
            <a:r>
              <a:rPr lang="fr-BE" dirty="0" smtClean="0"/>
              <a:t>Rappel: la confiance se distribue sur l’ensemble des rapports au monde &amp; ces rapports sont de plus en plus médiatisés par des dispositifs numériques</a:t>
            </a:r>
          </a:p>
          <a:p>
            <a:r>
              <a:rPr lang="fr-BE" dirty="0" smtClean="0"/>
              <a:t>« C’est tellement pratique!... » = secret du fonctionnement du système</a:t>
            </a:r>
          </a:p>
          <a:p>
            <a:r>
              <a:rPr lang="fr-BE" dirty="0" smtClean="0"/>
              <a:t>« pratique » = concept énergétique</a:t>
            </a:r>
          </a:p>
          <a:p>
            <a:r>
              <a:rPr lang="fr-BE" dirty="0" smtClean="0"/>
              <a:t>Va dans le sens du désir, de la satisfaction = </a:t>
            </a:r>
            <a:r>
              <a:rPr lang="fr-BE" b="1" dirty="0" smtClean="0">
                <a:solidFill>
                  <a:schemeClr val="bg1"/>
                </a:solidFill>
              </a:rPr>
              <a:t>libidinal</a:t>
            </a:r>
          </a:p>
          <a:p>
            <a:pPr lvl="1"/>
            <a:r>
              <a:rPr lang="fr-BE" dirty="0" smtClean="0"/>
              <a:t>Voir les scandales récents</a:t>
            </a:r>
          </a:p>
          <a:p>
            <a:pPr lvl="1"/>
            <a:r>
              <a:rPr lang="fr-BE" dirty="0" smtClean="0">
                <a:sym typeface="Wingdings" panose="05000000000000000000" pitchFamily="2" charset="2"/>
              </a:rPr>
              <a:t> Principe de commodité</a:t>
            </a:r>
            <a:endParaRPr lang="fr-BE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2B8F376B-AC41-4ADF-9CC0-76790485C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2028" y="365125"/>
            <a:ext cx="9291771" cy="1325563"/>
          </a:xfrm>
        </p:spPr>
        <p:txBody>
          <a:bodyPr/>
          <a:lstStyle/>
          <a:p>
            <a:r>
              <a:rPr lang="fr-BE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Le numérique, outil libidinal</a:t>
            </a:r>
            <a:endParaRPr lang="fr-BE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931D4E5F-48CC-473A-9170-14C289F7DAAA}"/>
              </a:ext>
            </a:extLst>
          </p:cNvPr>
          <p:cNvSpPr/>
          <p:nvPr/>
        </p:nvSpPr>
        <p:spPr>
          <a:xfrm>
            <a:off x="838200" y="365125"/>
            <a:ext cx="1223829" cy="1224000"/>
          </a:xfrm>
          <a:prstGeom prst="ellipse">
            <a:avLst/>
          </a:prstGeom>
          <a:solidFill>
            <a:srgbClr val="EE7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28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1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D00658-339E-4A7C-8C00-25B7DF9F9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226" y="1690688"/>
            <a:ext cx="11651226" cy="5167312"/>
          </a:xfrm>
        </p:spPr>
        <p:txBody>
          <a:bodyPr>
            <a:normAutofit/>
          </a:bodyPr>
          <a:lstStyle/>
          <a:p>
            <a:r>
              <a:rPr lang="fr-BE" dirty="0" smtClean="0"/>
              <a:t>Adhésion libidinale </a:t>
            </a:r>
            <a:r>
              <a:rPr lang="fr-BE" dirty="0" smtClean="0">
                <a:sym typeface="Wingdings" panose="05000000000000000000" pitchFamily="2" charset="2"/>
              </a:rPr>
              <a:t> </a:t>
            </a:r>
            <a:r>
              <a:rPr lang="fr-BE" dirty="0" smtClean="0">
                <a:solidFill>
                  <a:schemeClr val="bg1"/>
                </a:solidFill>
                <a:sym typeface="Wingdings" panose="05000000000000000000" pitchFamily="2" charset="2"/>
              </a:rPr>
              <a:t>prolongement</a:t>
            </a:r>
            <a:r>
              <a:rPr lang="fr-BE" dirty="0" smtClean="0">
                <a:sym typeface="Wingdings" panose="05000000000000000000" pitchFamily="2" charset="2"/>
              </a:rPr>
              <a:t> de la vie psychique. Le numérique comme </a:t>
            </a:r>
            <a:r>
              <a:rPr lang="fr-BE" dirty="0" smtClean="0">
                <a:solidFill>
                  <a:schemeClr val="bg1"/>
                </a:solidFill>
                <a:sym typeface="Wingdings" panose="05000000000000000000" pitchFamily="2" charset="2"/>
              </a:rPr>
              <a:t>amplificateur</a:t>
            </a:r>
            <a:r>
              <a:rPr lang="fr-BE" dirty="0" smtClean="0">
                <a:sym typeface="Wingdings" panose="05000000000000000000" pitchFamily="2" charset="2"/>
              </a:rPr>
              <a:t> de la vie psychique</a:t>
            </a:r>
          </a:p>
          <a:p>
            <a:pPr lvl="1"/>
            <a:r>
              <a:rPr lang="fr-BE" dirty="0" err="1" smtClean="0">
                <a:sym typeface="Wingdings" panose="05000000000000000000" pitchFamily="2" charset="2"/>
              </a:rPr>
              <a:t>Netflix</a:t>
            </a:r>
            <a:r>
              <a:rPr lang="fr-BE" dirty="0" smtClean="0">
                <a:sym typeface="Wingdings" panose="05000000000000000000" pitchFamily="2" charset="2"/>
              </a:rPr>
              <a:t>: «Derrière nos écrans de fumée</a:t>
            </a:r>
          </a:p>
          <a:p>
            <a:r>
              <a:rPr lang="fr-BE" dirty="0" smtClean="0">
                <a:sym typeface="Wingdings" panose="05000000000000000000" pitchFamily="2" charset="2"/>
              </a:rPr>
              <a:t>Vise à cerner des </a:t>
            </a:r>
            <a:r>
              <a:rPr lang="fr-BE" b="1" i="1" dirty="0" smtClean="0">
                <a:solidFill>
                  <a:schemeClr val="bg1"/>
                </a:solidFill>
                <a:sym typeface="Wingdings" panose="05000000000000000000" pitchFamily="2" charset="2"/>
              </a:rPr>
              <a:t>profils</a:t>
            </a:r>
          </a:p>
          <a:p>
            <a:pPr lvl="1"/>
            <a:r>
              <a:rPr lang="fr-BE" dirty="0" err="1" smtClean="0">
                <a:sym typeface="Wingdings" panose="05000000000000000000" pitchFamily="2" charset="2"/>
              </a:rPr>
              <a:t>Shoshana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  <a:r>
              <a:rPr lang="fr-BE" dirty="0" err="1" smtClean="0">
                <a:sym typeface="Wingdings" panose="05000000000000000000" pitchFamily="2" charset="2"/>
              </a:rPr>
              <a:t>Zuboff</a:t>
            </a:r>
            <a:r>
              <a:rPr lang="fr-BE" dirty="0" smtClean="0">
                <a:sym typeface="Wingdings" panose="05000000000000000000" pitchFamily="2" charset="2"/>
              </a:rPr>
              <a:t>, L’âge du capitalisme de surveillance, Paris, </a:t>
            </a:r>
            <a:r>
              <a:rPr lang="fr-BE" dirty="0" err="1" smtClean="0">
                <a:sym typeface="Wingdings" panose="05000000000000000000" pitchFamily="2" charset="2"/>
              </a:rPr>
              <a:t>Zulma</a:t>
            </a:r>
            <a:r>
              <a:rPr lang="fr-BE" dirty="0" smtClean="0">
                <a:sym typeface="Wingdings" panose="05000000000000000000" pitchFamily="2" charset="2"/>
              </a:rPr>
              <a:t>, 2020.</a:t>
            </a:r>
          </a:p>
          <a:p>
            <a:pPr lvl="2"/>
            <a:r>
              <a:rPr lang="fr-BE" dirty="0" smtClean="0">
                <a:sym typeface="Wingdings" panose="05000000000000000000" pitchFamily="2" charset="2"/>
              </a:rPr>
              <a:t>Le « surplus comportemental »: informations prélevées sur l’expérience humaine</a:t>
            </a:r>
          </a:p>
          <a:p>
            <a:pPr lvl="2"/>
            <a:r>
              <a:rPr lang="fr-BE" dirty="0" smtClean="0">
                <a:sym typeface="Wingdings" panose="05000000000000000000" pitchFamily="2" charset="2"/>
              </a:rPr>
              <a:t>Marchandisation des comportements = nouvelle matière 1</a:t>
            </a:r>
            <a:r>
              <a:rPr lang="fr-BE" baseline="30000" dirty="0" smtClean="0">
                <a:sym typeface="Wingdings" panose="05000000000000000000" pitchFamily="2" charset="2"/>
              </a:rPr>
              <a:t>ère</a:t>
            </a:r>
            <a:r>
              <a:rPr lang="fr-BE" dirty="0" smtClean="0">
                <a:sym typeface="Wingdings" panose="05000000000000000000" pitchFamily="2" charset="2"/>
              </a:rPr>
              <a:t> du capitalisme</a:t>
            </a:r>
          </a:p>
          <a:p>
            <a:pPr lvl="2"/>
            <a:r>
              <a:rPr lang="fr-BE" dirty="0" smtClean="0">
                <a:sym typeface="Wingdings" panose="05000000000000000000" pitchFamily="2" charset="2"/>
              </a:rPr>
              <a:t>Vendre de la certitude, des « </a:t>
            </a:r>
            <a:r>
              <a:rPr lang="fr-BE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résultats garantis</a:t>
            </a:r>
            <a:r>
              <a:rPr lang="fr-BE" dirty="0" smtClean="0">
                <a:sym typeface="Wingdings" panose="05000000000000000000" pitchFamily="2" charset="2"/>
              </a:rPr>
              <a:t> »</a:t>
            </a:r>
          </a:p>
          <a:p>
            <a:pPr lvl="1"/>
            <a:r>
              <a:rPr lang="fr-BE" dirty="0" smtClean="0">
                <a:sym typeface="Wingdings" panose="05000000000000000000" pitchFamily="2" charset="2"/>
              </a:rPr>
              <a:t>Voir la nomination chez Amazon du Général Keith Alexander, le 9 septembre 2020!</a:t>
            </a:r>
          </a:p>
          <a:p>
            <a:r>
              <a:rPr lang="fr-BE" dirty="0" smtClean="0">
                <a:sym typeface="Wingdings" panose="05000000000000000000" pitchFamily="2" charset="2"/>
              </a:rPr>
              <a:t>Profilage largement sous-estimé</a:t>
            </a:r>
          </a:p>
          <a:p>
            <a:r>
              <a:rPr lang="fr-BE" dirty="0" smtClean="0">
                <a:sym typeface="Wingdings" panose="05000000000000000000" pitchFamily="2" charset="2"/>
              </a:rPr>
              <a:t>Inédit: </a:t>
            </a:r>
            <a:r>
              <a:rPr lang="fr-BE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les outils ne pas faits pour l’usage qu’on en fait!</a:t>
            </a:r>
          </a:p>
          <a:p>
            <a:pPr lvl="1"/>
            <a:r>
              <a:rPr lang="fr-BE" dirty="0" smtClean="0">
                <a:sym typeface="Wingdings" panose="05000000000000000000" pitchFamily="2" charset="2"/>
              </a:rPr>
              <a:t>Double f</a:t>
            </a:r>
            <a:r>
              <a:rPr lang="fr-BE" dirty="0" smtClean="0">
                <a:sym typeface="Wingdings" panose="05000000000000000000" pitchFamily="2" charset="2"/>
              </a:rPr>
              <a:t>inalité: pour l’usager / pour le système</a:t>
            </a:r>
            <a:endParaRPr lang="fr-BE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2B8F376B-AC41-4ADF-9CC0-76790485C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2028" y="365125"/>
            <a:ext cx="9291771" cy="1325563"/>
          </a:xfrm>
        </p:spPr>
        <p:txBody>
          <a:bodyPr/>
          <a:lstStyle/>
          <a:p>
            <a:r>
              <a:rPr lang="fr-BE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Le numérique, outil libidinal</a:t>
            </a:r>
            <a:endParaRPr lang="fr-BE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931D4E5F-48CC-473A-9170-14C289F7DAAA}"/>
              </a:ext>
            </a:extLst>
          </p:cNvPr>
          <p:cNvSpPr/>
          <p:nvPr/>
        </p:nvSpPr>
        <p:spPr>
          <a:xfrm>
            <a:off x="838200" y="365125"/>
            <a:ext cx="1223829" cy="1224000"/>
          </a:xfrm>
          <a:prstGeom prst="ellipse">
            <a:avLst/>
          </a:prstGeom>
          <a:solidFill>
            <a:srgbClr val="EE7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859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1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D00658-339E-4A7C-8C00-25B7DF9F9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226" y="1690688"/>
            <a:ext cx="11651226" cy="51673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 sz="3200" b="1" dirty="0" smtClean="0">
                <a:solidFill>
                  <a:schemeClr val="bg1"/>
                </a:solidFill>
              </a:rPr>
              <a:t>Herbert Marcuse (1898-1979)</a:t>
            </a:r>
          </a:p>
          <a:p>
            <a:r>
              <a:rPr lang="fr-BE" dirty="0" smtClean="0"/>
              <a:t>Lien entre désir, technique et capitalisme: la « </a:t>
            </a:r>
            <a:r>
              <a:rPr lang="fr-BE" b="1" dirty="0" smtClean="0">
                <a:solidFill>
                  <a:schemeClr val="bg1"/>
                </a:solidFill>
              </a:rPr>
              <a:t>désublimation répressive</a:t>
            </a:r>
            <a:r>
              <a:rPr lang="fr-BE" dirty="0" smtClean="0"/>
              <a:t> »</a:t>
            </a:r>
          </a:p>
          <a:p>
            <a:r>
              <a:rPr lang="fr-BE" dirty="0" smtClean="0"/>
              <a:t>Freud:</a:t>
            </a:r>
          </a:p>
          <a:p>
            <a:pPr lvl="1"/>
            <a:r>
              <a:rPr lang="fr-BE" dirty="0" smtClean="0"/>
              <a:t>Les instincts fondamentaux doivent être </a:t>
            </a:r>
            <a:r>
              <a:rPr lang="fr-BE" b="1" i="1" dirty="0" smtClean="0">
                <a:solidFill>
                  <a:schemeClr val="bg1"/>
                </a:solidFill>
              </a:rPr>
              <a:t>sublimés</a:t>
            </a:r>
          </a:p>
          <a:p>
            <a:r>
              <a:rPr lang="fr-BE" dirty="0" smtClean="0"/>
              <a:t>Marcuse:</a:t>
            </a:r>
          </a:p>
          <a:p>
            <a:pPr lvl="1"/>
            <a:r>
              <a:rPr lang="fr-BE" dirty="0" smtClean="0"/>
              <a:t>Sociétés modernes caractérisées par la </a:t>
            </a:r>
            <a:r>
              <a:rPr lang="fr-BE" b="1" i="1" dirty="0" smtClean="0">
                <a:solidFill>
                  <a:schemeClr val="bg1"/>
                </a:solidFill>
              </a:rPr>
              <a:t>désublimation</a:t>
            </a:r>
            <a:r>
              <a:rPr lang="fr-BE" dirty="0" smtClean="0"/>
              <a:t>: la répression des instincts fondamentaux se relâche</a:t>
            </a:r>
          </a:p>
          <a:p>
            <a:pPr lvl="1"/>
            <a:r>
              <a:rPr lang="fr-BE" dirty="0" smtClean="0"/>
              <a:t>La technique moderne (le numérique!) comme puissance de désublimation</a:t>
            </a:r>
          </a:p>
          <a:p>
            <a:pPr lvl="1"/>
            <a:r>
              <a:rPr lang="fr-BE" dirty="0" smtClean="0"/>
              <a:t>Mais elle est </a:t>
            </a:r>
            <a:r>
              <a:rPr lang="fr-BE" b="1" dirty="0" smtClean="0">
                <a:solidFill>
                  <a:schemeClr val="bg1"/>
                </a:solidFill>
              </a:rPr>
              <a:t>répressive</a:t>
            </a:r>
          </a:p>
          <a:p>
            <a:pPr lvl="2"/>
            <a:r>
              <a:rPr lang="fr-BE" dirty="0" smtClean="0"/>
              <a:t>Énergie libidinale canalisée dans le sens des exigences propres au système</a:t>
            </a:r>
          </a:p>
          <a:p>
            <a:pPr lvl="2"/>
            <a:r>
              <a:rPr lang="fr-BE" dirty="0" smtClean="0">
                <a:sym typeface="Wingdings" panose="05000000000000000000" pitchFamily="2" charset="2"/>
              </a:rPr>
              <a:t> </a:t>
            </a:r>
            <a:r>
              <a:rPr lang="fr-BE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le système organise et coordonne en sa faveur les subjectivités à grande échelle</a:t>
            </a:r>
          </a:p>
          <a:p>
            <a:pPr lvl="2"/>
            <a:r>
              <a:rPr lang="fr-BE" dirty="0" smtClean="0">
                <a:sym typeface="Wingdings" panose="05000000000000000000" pitchFamily="2" charset="2"/>
              </a:rPr>
              <a:t>Étouffement de la « </a:t>
            </a:r>
            <a:r>
              <a:rPr lang="fr-BE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pensée négative</a:t>
            </a:r>
            <a:r>
              <a:rPr lang="fr-BE" dirty="0" smtClean="0">
                <a:sym typeface="Wingdings" panose="05000000000000000000" pitchFamily="2" charset="2"/>
              </a:rPr>
              <a:t> ». L’Homme devient unidimensionnel</a:t>
            </a:r>
          </a:p>
          <a:p>
            <a:pPr lvl="2"/>
            <a:r>
              <a:rPr lang="fr-BE" dirty="0" smtClean="0">
                <a:sym typeface="Wingdings" panose="05000000000000000000" pitchFamily="2" charset="2"/>
              </a:rPr>
              <a:t>L’idée d’un « nouveau totalitarisme » (cf. Stiegler: « totalitarisme californien »)</a:t>
            </a:r>
            <a:endParaRPr lang="fr-BE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2B8F376B-AC41-4ADF-9CC0-76790485C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2028" y="365125"/>
            <a:ext cx="9291771" cy="1325563"/>
          </a:xfrm>
        </p:spPr>
        <p:txBody>
          <a:bodyPr/>
          <a:lstStyle/>
          <a:p>
            <a:r>
              <a:rPr lang="fr-BE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Le numérique, outil libidinal</a:t>
            </a:r>
            <a:endParaRPr lang="fr-BE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931D4E5F-48CC-473A-9170-14C289F7DAAA}"/>
              </a:ext>
            </a:extLst>
          </p:cNvPr>
          <p:cNvSpPr/>
          <p:nvPr/>
        </p:nvSpPr>
        <p:spPr>
          <a:xfrm>
            <a:off x="838200" y="365125"/>
            <a:ext cx="1223829" cy="1224000"/>
          </a:xfrm>
          <a:prstGeom prst="ellipse">
            <a:avLst/>
          </a:prstGeom>
          <a:solidFill>
            <a:srgbClr val="EE7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48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1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D00658-339E-4A7C-8C00-25B7DF9F9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226" y="1690688"/>
            <a:ext cx="11651226" cy="5167312"/>
          </a:xfrm>
        </p:spPr>
        <p:txBody>
          <a:bodyPr>
            <a:normAutofit lnSpcReduction="10000"/>
          </a:bodyPr>
          <a:lstStyle/>
          <a:p>
            <a:r>
              <a:rPr lang="fr-BE" dirty="0" smtClean="0"/>
              <a:t>= situation amplifiée par le numérique</a:t>
            </a:r>
          </a:p>
          <a:p>
            <a:r>
              <a:rPr lang="fr-BE" dirty="0" smtClean="0">
                <a:sym typeface="Wingdings" panose="05000000000000000000" pitchFamily="2" charset="2"/>
              </a:rPr>
              <a:t> </a:t>
            </a:r>
            <a:r>
              <a:rPr lang="fr-BE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la technique se substitue progressivement aux relations naturelles</a:t>
            </a:r>
          </a:p>
          <a:p>
            <a:pPr lvl="1"/>
            <a:r>
              <a:rPr lang="fr-BE" dirty="0" smtClean="0">
                <a:sym typeface="Wingdings" panose="05000000000000000000" pitchFamily="2" charset="2"/>
              </a:rPr>
              <a:t>Situation inédite de devoir </a:t>
            </a:r>
            <a:r>
              <a:rPr lang="fr-BE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obéir à des machines </a:t>
            </a:r>
            <a:r>
              <a:rPr lang="fr-BE" dirty="0" smtClean="0">
                <a:sym typeface="Wingdings" panose="05000000000000000000" pitchFamily="2" charset="2"/>
              </a:rPr>
              <a:t>(</a:t>
            </a:r>
            <a:r>
              <a:rPr lang="fr-BE" i="1" dirty="0" err="1" smtClean="0">
                <a:sym typeface="Wingdings" panose="05000000000000000000" pitchFamily="2" charset="2"/>
              </a:rPr>
              <a:t>process</a:t>
            </a:r>
            <a:r>
              <a:rPr lang="fr-BE" dirty="0" smtClean="0">
                <a:sym typeface="Wingdings" panose="05000000000000000000" pitchFamily="2" charset="2"/>
              </a:rPr>
              <a:t> automatisés)</a:t>
            </a:r>
          </a:p>
          <a:p>
            <a:r>
              <a:rPr lang="fr-BE" dirty="0" smtClean="0">
                <a:sym typeface="Wingdings" panose="05000000000000000000" pitchFamily="2" charset="2"/>
              </a:rPr>
              <a:t> attentes de comportement imposées unilatéralement </a:t>
            </a:r>
          </a:p>
          <a:p>
            <a:pPr lvl="1"/>
            <a:r>
              <a:rPr lang="fr-BE" dirty="0" smtClean="0">
                <a:sym typeface="Wingdings" panose="05000000000000000000" pitchFamily="2" charset="2"/>
              </a:rPr>
              <a:t>Pour être rationnels, les individus doivent épouser la rationalité du système</a:t>
            </a:r>
          </a:p>
          <a:p>
            <a:pPr lvl="2"/>
            <a:r>
              <a:rPr lang="fr-BE" dirty="0" smtClean="0">
                <a:sym typeface="Wingdings" panose="05000000000000000000" pitchFamily="2" charset="2"/>
              </a:rPr>
              <a:t>Rêverie = comportement irrationnel, </a:t>
            </a:r>
            <a:r>
              <a:rPr lang="fr-BE" dirty="0" err="1" smtClean="0">
                <a:sym typeface="Wingdings" panose="05000000000000000000" pitchFamily="2" charset="2"/>
              </a:rPr>
              <a:t>anti-logique</a:t>
            </a:r>
            <a:r>
              <a:rPr lang="fr-BE" dirty="0" smtClean="0">
                <a:sym typeface="Wingdings" panose="05000000000000000000" pitchFamily="2" charset="2"/>
              </a:rPr>
              <a:t>! (Hölderlin, Rimbaud, Heidegger)</a:t>
            </a:r>
          </a:p>
          <a:p>
            <a:r>
              <a:rPr lang="fr-BE" dirty="0" smtClean="0">
                <a:sym typeface="Wingdings" panose="05000000000000000000" pitchFamily="2" charset="2"/>
              </a:rPr>
              <a:t>Le numérique: le plus grand </a:t>
            </a:r>
            <a:r>
              <a:rPr lang="fr-BE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prescripteur de temporalité</a:t>
            </a:r>
          </a:p>
          <a:p>
            <a:pPr lvl="1"/>
            <a:r>
              <a:rPr lang="fr-BE" dirty="0" smtClean="0">
                <a:sym typeface="Wingdings" panose="05000000000000000000" pitchFamily="2" charset="2"/>
              </a:rPr>
              <a:t>Futur non pas ouvert, mais prescrit et prédit</a:t>
            </a:r>
          </a:p>
          <a:p>
            <a:r>
              <a:rPr lang="fr-BE" dirty="0" smtClean="0">
                <a:sym typeface="Wingdings" panose="05000000000000000000" pitchFamily="2" charset="2"/>
              </a:rPr>
              <a:t>Le numérique: le plus grand </a:t>
            </a:r>
            <a:r>
              <a:rPr lang="fr-BE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prescripteur d’attentes de comportement </a:t>
            </a:r>
          </a:p>
          <a:p>
            <a:pPr lvl="1"/>
            <a:r>
              <a:rPr lang="fr-BE" dirty="0" smtClean="0">
                <a:sym typeface="Wingdings" panose="05000000000000000000" pitchFamily="2" charset="2"/>
              </a:rPr>
              <a:t>À l’origine d’un nouveau mode de vie</a:t>
            </a:r>
          </a:p>
          <a:p>
            <a:pPr lvl="1"/>
            <a:r>
              <a:rPr lang="fr-BE" dirty="0" smtClean="0">
                <a:sym typeface="Wingdings" panose="05000000000000000000" pitchFamily="2" charset="2"/>
              </a:rPr>
              <a:t>Définit, impose et contrôle les attentes de comportement </a:t>
            </a:r>
          </a:p>
          <a:p>
            <a:pPr lvl="1"/>
            <a:r>
              <a:rPr lang="fr-BE" dirty="0" smtClean="0">
                <a:sym typeface="Wingdings" panose="05000000000000000000" pitchFamily="2" charset="2"/>
              </a:rPr>
              <a:t>Appauvrissement de la relation au monde</a:t>
            </a:r>
          </a:p>
          <a:p>
            <a:pPr lvl="1"/>
            <a:r>
              <a:rPr lang="fr-BE" dirty="0" smtClean="0">
                <a:sym typeface="Wingdings" panose="05000000000000000000" pitchFamily="2" charset="2"/>
              </a:rPr>
              <a:t>Les individus deviennent les consommateurs d’une offre administrée par le numérique</a:t>
            </a:r>
            <a:endParaRPr lang="fr-BE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2B8F376B-AC41-4ADF-9CC0-76790485C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2028" y="365125"/>
            <a:ext cx="9291771" cy="1325563"/>
          </a:xfrm>
        </p:spPr>
        <p:txBody>
          <a:bodyPr/>
          <a:lstStyle/>
          <a:p>
            <a:r>
              <a:rPr lang="fr-BE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Le numérique, outil libidinal</a:t>
            </a:r>
            <a:endParaRPr lang="fr-BE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931D4E5F-48CC-473A-9170-14C289F7DAAA}"/>
              </a:ext>
            </a:extLst>
          </p:cNvPr>
          <p:cNvSpPr/>
          <p:nvPr/>
        </p:nvSpPr>
        <p:spPr>
          <a:xfrm>
            <a:off x="838200" y="365125"/>
            <a:ext cx="1223829" cy="1224000"/>
          </a:xfrm>
          <a:prstGeom prst="ellipse">
            <a:avLst/>
          </a:prstGeom>
          <a:solidFill>
            <a:srgbClr val="EE7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06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1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D00658-339E-4A7C-8C00-25B7DF9F9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226" y="1690688"/>
            <a:ext cx="11651226" cy="516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3200" b="1" dirty="0" smtClean="0">
                <a:solidFill>
                  <a:schemeClr val="bg1"/>
                </a:solidFill>
              </a:rPr>
              <a:t>1</a:t>
            </a:r>
            <a:r>
              <a:rPr lang="fr-BE" sz="3200" b="1" baseline="30000" dirty="0" smtClean="0">
                <a:solidFill>
                  <a:schemeClr val="bg1"/>
                </a:solidFill>
              </a:rPr>
              <a:t>ère</a:t>
            </a:r>
            <a:r>
              <a:rPr lang="fr-BE" sz="3200" b="1" dirty="0" smtClean="0">
                <a:solidFill>
                  <a:schemeClr val="bg1"/>
                </a:solidFill>
              </a:rPr>
              <a:t> thèse: le numérique tend à sécuriser la satisfaction du désir</a:t>
            </a:r>
          </a:p>
          <a:p>
            <a:r>
              <a:rPr lang="fr-BE" dirty="0" smtClean="0"/>
              <a:t>Rappel: la formation de l’individu-cockpit</a:t>
            </a:r>
          </a:p>
          <a:p>
            <a:r>
              <a:rPr lang="fr-BE" dirty="0" smtClean="0"/>
              <a:t>L’efficacité d’une représentation fausse</a:t>
            </a:r>
          </a:p>
          <a:p>
            <a:r>
              <a:rPr lang="fr-BE" dirty="0" smtClean="0"/>
              <a:t>Le numérique favorise le rêve de sécurité: la </a:t>
            </a:r>
            <a:r>
              <a:rPr lang="fr-BE" b="1" dirty="0" smtClean="0">
                <a:solidFill>
                  <a:schemeClr val="bg1"/>
                </a:solidFill>
              </a:rPr>
              <a:t>logique assurancielle</a:t>
            </a:r>
          </a:p>
          <a:p>
            <a:pPr lvl="1"/>
            <a:r>
              <a:rPr lang="fr-BE" dirty="0" smtClean="0"/>
              <a:t>L’importance des « résultats garantis » (</a:t>
            </a:r>
            <a:r>
              <a:rPr lang="fr-BE" dirty="0" err="1" smtClean="0"/>
              <a:t>Zuboff</a:t>
            </a:r>
            <a:r>
              <a:rPr lang="fr-BE" dirty="0" smtClean="0"/>
              <a:t>)</a:t>
            </a:r>
          </a:p>
          <a:p>
            <a:pPr lvl="1"/>
            <a:r>
              <a:rPr lang="fr-BE" dirty="0" smtClean="0"/>
              <a:t>L’esprit qui devient computationnel</a:t>
            </a:r>
          </a:p>
          <a:p>
            <a:pPr lvl="1"/>
            <a:r>
              <a:rPr lang="fr-BE" dirty="0" smtClean="0"/>
              <a:t>Cf. Hobbes: </a:t>
            </a:r>
            <a:r>
              <a:rPr lang="fr-BE" dirty="0"/>
              <a:t>« </a:t>
            </a:r>
            <a:r>
              <a:rPr lang="fr-BE" i="1" dirty="0"/>
              <a:t>L’objet du désir de l’homme n’est pas de jouir une seule fois et pendant un seul instant, mais de rendre à jamais sûre la route de son désir futur. Aussi les actions volontaires et les inclinations de tous les hommes ne tendent-elles pas seulement à leur procurer mais aussi à leur assurer une vie satisfaite.</a:t>
            </a:r>
            <a:r>
              <a:rPr lang="fr-BE" dirty="0"/>
              <a:t> </a:t>
            </a:r>
            <a:r>
              <a:rPr lang="fr-BE" dirty="0" smtClean="0"/>
              <a:t>»</a:t>
            </a:r>
          </a:p>
          <a:p>
            <a:pPr lvl="1"/>
            <a:r>
              <a:rPr lang="fr-BE" dirty="0" smtClean="0">
                <a:sym typeface="Wingdings" panose="05000000000000000000" pitchFamily="2" charset="2"/>
              </a:rPr>
              <a:t> la passion sécuritaire</a:t>
            </a:r>
            <a:endParaRPr lang="fr-BE" dirty="0"/>
          </a:p>
          <a:p>
            <a:pPr lvl="1"/>
            <a:endParaRPr lang="fr-BE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2B8F376B-AC41-4ADF-9CC0-76790485C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2028" y="365125"/>
            <a:ext cx="9291771" cy="1325563"/>
          </a:xfrm>
        </p:spPr>
        <p:txBody>
          <a:bodyPr/>
          <a:lstStyle/>
          <a:p>
            <a:r>
              <a:rPr lang="fr-BE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Les effets sur la confiance. 3 thèses</a:t>
            </a:r>
            <a:endParaRPr lang="fr-BE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931D4E5F-48CC-473A-9170-14C289F7DAAA}"/>
              </a:ext>
            </a:extLst>
          </p:cNvPr>
          <p:cNvSpPr/>
          <p:nvPr/>
        </p:nvSpPr>
        <p:spPr>
          <a:xfrm>
            <a:off x="838200" y="365125"/>
            <a:ext cx="1223829" cy="1224000"/>
          </a:xfrm>
          <a:prstGeom prst="ellipse">
            <a:avLst/>
          </a:prstGeom>
          <a:solidFill>
            <a:srgbClr val="EE7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15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1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D00658-339E-4A7C-8C00-25B7DF9F9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226" y="1690688"/>
            <a:ext cx="11651226" cy="516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3200" b="1" dirty="0" smtClean="0">
                <a:solidFill>
                  <a:schemeClr val="bg1"/>
                </a:solidFill>
              </a:rPr>
              <a:t>2</a:t>
            </a:r>
            <a:r>
              <a:rPr lang="fr-BE" sz="3200" b="1" baseline="30000" dirty="0" smtClean="0">
                <a:solidFill>
                  <a:schemeClr val="bg1"/>
                </a:solidFill>
              </a:rPr>
              <a:t>e</a:t>
            </a:r>
            <a:r>
              <a:rPr lang="fr-BE" sz="3200" b="1" dirty="0" smtClean="0">
                <a:solidFill>
                  <a:schemeClr val="bg1"/>
                </a:solidFill>
              </a:rPr>
              <a:t> thèse: le numérique tend à éviter le recours à la confiance</a:t>
            </a:r>
          </a:p>
          <a:p>
            <a:r>
              <a:rPr lang="fr-BE" dirty="0" smtClean="0"/>
              <a:t>Individualisme: l</a:t>
            </a:r>
            <a:r>
              <a:rPr lang="fr-BE" dirty="0" smtClean="0"/>
              <a:t>a confiance vue comme attitude risquée</a:t>
            </a:r>
          </a:p>
          <a:p>
            <a:r>
              <a:rPr lang="fr-BE" b="1" dirty="0" smtClean="0">
                <a:solidFill>
                  <a:schemeClr val="bg1"/>
                </a:solidFill>
              </a:rPr>
              <a:t>Autant éviter de devoir y faire recours</a:t>
            </a:r>
          </a:p>
          <a:p>
            <a:r>
              <a:rPr lang="fr-BE" dirty="0" smtClean="0"/>
              <a:t>Capitalisme numérique: satisfaction des désirs immédiats (non réfléchis)</a:t>
            </a:r>
          </a:p>
          <a:p>
            <a:pPr lvl="1"/>
            <a:r>
              <a:rPr lang="fr-BE" dirty="0" err="1" smtClean="0"/>
              <a:t>Cf</a:t>
            </a:r>
            <a:r>
              <a:rPr lang="fr-BE" dirty="0" smtClean="0"/>
              <a:t> achats sur internet</a:t>
            </a:r>
          </a:p>
          <a:p>
            <a:pPr lvl="1"/>
            <a:r>
              <a:rPr lang="fr-BE" dirty="0" smtClean="0"/>
              <a:t>Abolir la distance réflexive; abolition de toute résistance</a:t>
            </a:r>
          </a:p>
          <a:p>
            <a:r>
              <a:rPr lang="fr-BE" dirty="0" smtClean="0"/>
              <a:t>La</a:t>
            </a:r>
            <a:r>
              <a:rPr lang="fr-BE" b="1" i="1" dirty="0" smtClean="0">
                <a:solidFill>
                  <a:schemeClr val="bg1"/>
                </a:solidFill>
              </a:rPr>
              <a:t> baisse tendancielle du taux de confiance</a:t>
            </a:r>
          </a:p>
          <a:p>
            <a:pPr lvl="1"/>
            <a:r>
              <a:rPr lang="fr-BE" dirty="0" smtClean="0"/>
              <a:t>On n’en a pas besoin, elle devient inutile</a:t>
            </a:r>
          </a:p>
          <a:p>
            <a:r>
              <a:rPr lang="fr-BE" b="1" dirty="0" smtClean="0">
                <a:solidFill>
                  <a:schemeClr val="bg1"/>
                </a:solidFill>
              </a:rPr>
              <a:t>Report</a:t>
            </a:r>
            <a:r>
              <a:rPr lang="fr-BE" dirty="0" smtClean="0"/>
              <a:t> de la confiance sur le dispositif technique</a:t>
            </a:r>
          </a:p>
          <a:p>
            <a:pPr lvl="1"/>
            <a:r>
              <a:rPr lang="fr-BE" dirty="0" smtClean="0"/>
              <a:t>Les déceptions sont des incidents techniques</a:t>
            </a:r>
            <a:endParaRPr lang="fr-BE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2B8F376B-AC41-4ADF-9CC0-76790485C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2028" y="365125"/>
            <a:ext cx="9291771" cy="1325563"/>
          </a:xfrm>
        </p:spPr>
        <p:txBody>
          <a:bodyPr/>
          <a:lstStyle/>
          <a:p>
            <a:r>
              <a:rPr lang="fr-BE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Les effets sur la confiance. 3 thèses</a:t>
            </a:r>
            <a:endParaRPr lang="fr-BE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931D4E5F-48CC-473A-9170-14C289F7DAAA}"/>
              </a:ext>
            </a:extLst>
          </p:cNvPr>
          <p:cNvSpPr/>
          <p:nvPr/>
        </p:nvSpPr>
        <p:spPr>
          <a:xfrm>
            <a:off x="838200" y="365125"/>
            <a:ext cx="1223829" cy="1224000"/>
          </a:xfrm>
          <a:prstGeom prst="ellipse">
            <a:avLst/>
          </a:prstGeom>
          <a:solidFill>
            <a:srgbClr val="EE7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069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1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D00658-339E-4A7C-8C00-25B7DF9F9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3200" b="1" dirty="0" smtClean="0">
                <a:solidFill>
                  <a:schemeClr val="bg1"/>
                </a:solidFill>
              </a:rPr>
              <a:t>3</a:t>
            </a:r>
            <a:r>
              <a:rPr lang="fr-BE" sz="3200" b="1" baseline="30000" dirty="0" smtClean="0">
                <a:solidFill>
                  <a:schemeClr val="bg1"/>
                </a:solidFill>
              </a:rPr>
              <a:t>e</a:t>
            </a:r>
            <a:r>
              <a:rPr lang="fr-BE" sz="3200" b="1" dirty="0" smtClean="0">
                <a:solidFill>
                  <a:schemeClr val="bg1"/>
                </a:solidFill>
              </a:rPr>
              <a:t> thèse: le numérique tend à mettre la société en pilotage automatique</a:t>
            </a:r>
          </a:p>
          <a:p>
            <a:r>
              <a:rPr lang="fr-BE" dirty="0" smtClean="0"/>
              <a:t>Dépendance accrue à l’égard des machines</a:t>
            </a:r>
          </a:p>
          <a:p>
            <a:pPr lvl="1"/>
            <a:r>
              <a:rPr lang="fr-BE" dirty="0" smtClean="0"/>
              <a:t>Prétend accroître nos libertés </a:t>
            </a:r>
            <a:r>
              <a:rPr lang="fr-BE" dirty="0" smtClean="0">
                <a:sym typeface="Wingdings" panose="05000000000000000000" pitchFamily="2" charset="2"/>
              </a:rPr>
              <a:t> </a:t>
            </a:r>
            <a:r>
              <a:rPr lang="fr-BE" dirty="0" smtClean="0"/>
              <a:t>Désublimation répressive</a:t>
            </a:r>
          </a:p>
          <a:p>
            <a:r>
              <a:rPr lang="fr-BE" dirty="0" smtClean="0"/>
              <a:t>L’individu mis en position de répondre à une offre numérique</a:t>
            </a:r>
          </a:p>
          <a:p>
            <a:pPr lvl="1"/>
            <a:r>
              <a:rPr lang="fr-BE" dirty="0" smtClean="0"/>
              <a:t>Liberté de supermarché; réponse à une offre administrée pour le numérique</a:t>
            </a:r>
          </a:p>
          <a:p>
            <a:pPr lvl="1"/>
            <a:r>
              <a:rPr lang="fr-BE" dirty="0" smtClean="0"/>
              <a:t>Attentes de comportement dictées par les machines</a:t>
            </a:r>
          </a:p>
          <a:p>
            <a:r>
              <a:rPr lang="fr-BE" dirty="0" smtClean="0"/>
              <a:t>Conséquence: c’est le système qui pilote nos actions</a:t>
            </a:r>
          </a:p>
          <a:p>
            <a:r>
              <a:rPr lang="fr-BE" dirty="0" smtClean="0">
                <a:sym typeface="Wingdings" panose="05000000000000000000" pitchFamily="2" charset="2"/>
              </a:rPr>
              <a:t> automatisme de l’esprit. Traitement naturaliste du désir</a:t>
            </a:r>
          </a:p>
          <a:p>
            <a:r>
              <a:rPr lang="fr-BE" dirty="0" smtClean="0">
                <a:sym typeface="Wingdings" panose="05000000000000000000" pitchFamily="2" charset="2"/>
              </a:rPr>
              <a:t>On ne passe plus par la case confiance </a:t>
            </a:r>
          </a:p>
          <a:p>
            <a:pPr lvl="1"/>
            <a:r>
              <a:rPr lang="fr-BE" dirty="0" smtClean="0">
                <a:sym typeface="Wingdings" panose="05000000000000000000" pitchFamily="2" charset="2"/>
              </a:rPr>
              <a:t> </a:t>
            </a:r>
            <a:r>
              <a:rPr lang="fr-BE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Paternalisme technologique </a:t>
            </a:r>
            <a:r>
              <a:rPr lang="fr-BE" dirty="0" smtClean="0">
                <a:sym typeface="Wingdings" panose="05000000000000000000" pitchFamily="2" charset="2"/>
              </a:rPr>
              <a:t>qui nous infantilise tous</a:t>
            </a:r>
            <a:endParaRPr lang="fr-BE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2B8F376B-AC41-4ADF-9CC0-76790485C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2028" y="365125"/>
            <a:ext cx="9291771" cy="1325563"/>
          </a:xfrm>
        </p:spPr>
        <p:txBody>
          <a:bodyPr/>
          <a:lstStyle/>
          <a:p>
            <a:r>
              <a:rPr lang="fr-BE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Les effets sur la confiance. 3 thèses</a:t>
            </a:r>
            <a:endParaRPr lang="fr-BE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931D4E5F-48CC-473A-9170-14C289F7DAAA}"/>
              </a:ext>
            </a:extLst>
          </p:cNvPr>
          <p:cNvSpPr/>
          <p:nvPr/>
        </p:nvSpPr>
        <p:spPr>
          <a:xfrm>
            <a:off x="838200" y="365125"/>
            <a:ext cx="1223829" cy="1224000"/>
          </a:xfrm>
          <a:prstGeom prst="ellipse">
            <a:avLst/>
          </a:prstGeom>
          <a:solidFill>
            <a:srgbClr val="EE7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515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-MatinsPhilo 3.potx" id="{B0FDA78D-A3F6-482A-A7F5-EE62837301D3}" vid="{215AF7DC-0F81-4338-BE76-F1B9FC0E65E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7B72BA786BD440866AB98A7263F392" ma:contentTypeVersion="13" ma:contentTypeDescription="Crée un document." ma:contentTypeScope="" ma:versionID="45331c0a9c39eda7f0d6d5033e20f481">
  <xsd:schema xmlns:xsd="http://www.w3.org/2001/XMLSchema" xmlns:xs="http://www.w3.org/2001/XMLSchema" xmlns:p="http://schemas.microsoft.com/office/2006/metadata/properties" xmlns:ns3="d726cdd4-8991-4d54-9060-bd24044d727e" xmlns:ns4="90bd757b-3a5e-4201-96cb-99d7155f927d" targetNamespace="http://schemas.microsoft.com/office/2006/metadata/properties" ma:root="true" ma:fieldsID="5c3a9687c78104eba459635e52a9642b" ns3:_="" ns4:_="">
    <xsd:import namespace="d726cdd4-8991-4d54-9060-bd24044d727e"/>
    <xsd:import namespace="90bd757b-3a5e-4201-96cb-99d7155f927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26cdd4-8991-4d54-9060-bd24044d72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bd757b-3a5e-4201-96cb-99d7155f927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BCCBE9-0C28-438B-B420-6D9EBA76EE29}">
  <ds:schemaRefs>
    <ds:schemaRef ds:uri="http://purl.org/dc/elements/1.1/"/>
    <ds:schemaRef ds:uri="http://schemas.microsoft.com/office/2006/metadata/properties"/>
    <ds:schemaRef ds:uri="90bd757b-3a5e-4201-96cb-99d7155f927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d726cdd4-8991-4d54-9060-bd24044d727e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24F7E4F-B947-402D-AE01-5768E7EC53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99081D-2D40-488A-8AFD-FC9AFD83A6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26cdd4-8991-4d54-9060-bd24044d727e"/>
    <ds:schemaRef ds:uri="90bd757b-3a5e-4201-96cb-99d7155f92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3-MatinsPhilo 3</Template>
  <TotalTime>158</TotalTime>
  <Words>787</Words>
  <Application>Microsoft Office PowerPoint</Application>
  <PresentationFormat>Grand écran</PresentationFormat>
  <Paragraphs>87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Arial</vt:lpstr>
      <vt:lpstr>Bahnschrift SemiBold</vt:lpstr>
      <vt:lpstr>Berlin Sans FB</vt:lpstr>
      <vt:lpstr>Berlin Sans FB Demi</vt:lpstr>
      <vt:lpstr>Calibri</vt:lpstr>
      <vt:lpstr>Calibri Light</vt:lpstr>
      <vt:lpstr>Wingdings</vt:lpstr>
      <vt:lpstr>Thème Office</vt:lpstr>
      <vt:lpstr>Présentation PowerPoint</vt:lpstr>
      <vt:lpstr>Le numérique, outil libidinal</vt:lpstr>
      <vt:lpstr>Le numérique, outil libidinal</vt:lpstr>
      <vt:lpstr>Le numérique, outil libidinal</vt:lpstr>
      <vt:lpstr>Le numérique, outil libidinal</vt:lpstr>
      <vt:lpstr>Les effets sur la confiance. 3 thèses</vt:lpstr>
      <vt:lpstr>Les effets sur la confiance. 3 thèses</vt:lpstr>
      <vt:lpstr>Les effets sur la confiance. 3 thèses</vt:lpstr>
    </vt:vector>
  </TitlesOfParts>
  <Company>Université Catholique de Louvain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Mark Hunyadi</dc:creator>
  <cp:lastModifiedBy>Mark Hunyadi</cp:lastModifiedBy>
  <cp:revision>14</cp:revision>
  <dcterms:created xsi:type="dcterms:W3CDTF">2020-11-16T17:41:22Z</dcterms:created>
  <dcterms:modified xsi:type="dcterms:W3CDTF">2020-11-16T20:19:37Z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0x010100277B72BA786BD440866AB98A7263F392</vt:lpwstr>
  </property>
</Properties>
</file>