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653" r:id="rId2"/>
    <p:sldId id="563" r:id="rId3"/>
    <p:sldId id="654" r:id="rId4"/>
    <p:sldId id="564" r:id="rId5"/>
    <p:sldId id="536" r:id="rId6"/>
    <p:sldId id="655" r:id="rId7"/>
    <p:sldId id="659" r:id="rId8"/>
    <p:sldId id="565" r:id="rId9"/>
    <p:sldId id="656" r:id="rId10"/>
    <p:sldId id="657" r:id="rId1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8"/>
    <p:restoredTop sz="93113"/>
  </p:normalViewPr>
  <p:slideViewPr>
    <p:cSldViewPr>
      <p:cViewPr varScale="1">
        <p:scale>
          <a:sx n="111" d="100"/>
          <a:sy n="111" d="100"/>
        </p:scale>
        <p:origin x="67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9301DF5-723D-D54C-8E0E-5970D159C66B}" type="datetimeFigureOut">
              <a:rPr lang="fr-FR"/>
              <a:pPr>
                <a:defRPr/>
              </a:pPr>
              <a:t>02/02/2025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E3B7F5A4-8895-6145-8C90-784A761B36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219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A12535B3-1410-AB41-BB22-10A7A42998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83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90A14E-3F46-1D42-B1FA-2754AC0F97CD}" type="slidenum">
              <a:rPr lang="fr-FR" altLang="fr-FR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5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E32A6-CC3A-54EB-315D-7BC39407E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>
            <a:extLst>
              <a:ext uri="{FF2B5EF4-FFF2-40B4-BE49-F238E27FC236}">
                <a16:creationId xmlns:a16="http://schemas.microsoft.com/office/drawing/2014/main" id="{9E0247F0-72FF-4627-8D88-9EA46BF89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4B7B57A-1A55-C947-B53C-93E7763F7303}" type="slidenum">
              <a:rPr lang="fr-FR" altLang="fr-FR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72F481BD-C5FE-EEC1-33C5-B67127BE8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9D0778FE-503E-C317-358F-35DAF5B3FA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AB0C94D-E08F-334D-9C05-C578FCE79117}" type="slidenum">
              <a:rPr lang="fr-FR" altLang="fr-FR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7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2E69B-26AD-B9E6-F9D3-140BC7C5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>
            <a:extLst>
              <a:ext uri="{FF2B5EF4-FFF2-40B4-BE49-F238E27FC236}">
                <a16:creationId xmlns:a16="http://schemas.microsoft.com/office/drawing/2014/main" id="{F987DC0E-86BE-F6CE-55FC-2A86FD612A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B0CD0E4-6285-9C4D-B55D-46729F13965C}" type="slidenum">
              <a:rPr lang="fr-FR" altLang="fr-FR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311298" name="Rectangle 2">
            <a:extLst>
              <a:ext uri="{FF2B5EF4-FFF2-40B4-BE49-F238E27FC236}">
                <a16:creationId xmlns:a16="http://schemas.microsoft.com/office/drawing/2014/main" id="{07313835-0879-AA83-FC7C-8B9A394A7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1633FC3C-68E3-600C-B5C3-961CB53A1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1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B0CD0E4-6285-9C4D-B55D-46729F13965C}" type="slidenum">
              <a:rPr lang="fr-FR" altLang="fr-FR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74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C513C9F-959C-DC45-B7F8-20E869BD1C3F}" type="slidenum">
              <a:rPr lang="fr-FR" altLang="fr-FR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5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AE8E-E60C-4409-F629-CF719E9E8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>
            <a:extLst>
              <a:ext uri="{FF2B5EF4-FFF2-40B4-BE49-F238E27FC236}">
                <a16:creationId xmlns:a16="http://schemas.microsoft.com/office/drawing/2014/main" id="{49E31348-DD58-3F51-8F94-C4AEF71818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C513C9F-959C-DC45-B7F8-20E869BD1C3F}" type="slidenum">
              <a:rPr lang="fr-FR" altLang="fr-FR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6EFE7171-25A8-B7AF-CF2E-346A8AFB25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F0DA26D2-B406-1837-1F7F-7459FA0E4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24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7CD1-66E5-CAF9-D70B-CFCB0E27F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>
            <a:extLst>
              <a:ext uri="{FF2B5EF4-FFF2-40B4-BE49-F238E27FC236}">
                <a16:creationId xmlns:a16="http://schemas.microsoft.com/office/drawing/2014/main" id="{B5691005-9364-CD06-16D4-836EE25D7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4B7B57A-1A55-C947-B53C-93E7763F7303}" type="slidenum">
              <a:rPr lang="fr-FR" altLang="fr-FR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1E2CFD38-D1AA-2DE4-6C11-EC9082E3DA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AE53511A-26D9-2C81-D2FA-87A83BDA4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24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4B7B57A-1A55-C947-B53C-93E7763F7303}" type="slidenum">
              <a:rPr lang="fr-FR" altLang="fr-FR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9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21415-94A1-B928-A022-B0A72CB0D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>
            <a:extLst>
              <a:ext uri="{FF2B5EF4-FFF2-40B4-BE49-F238E27FC236}">
                <a16:creationId xmlns:a16="http://schemas.microsoft.com/office/drawing/2014/main" id="{6C863115-B4A9-945D-FE0F-568AFCBE1D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4B7B57A-1A55-C947-B53C-93E7763F7303}" type="slidenum">
              <a:rPr lang="fr-FR" altLang="fr-FR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403A492D-6E55-2CBA-E757-DB41BE3317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C5FC6507-28E5-8165-2624-3DD4F1A23D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0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36BD-4500-A447-A444-A8B559F0BB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560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5117D-FC2B-D747-820C-F85E2A21A43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155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8E023-BFDA-DF40-9A42-D8D23B7B70F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336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FEC2-49C6-D945-88F0-B9D3861C888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192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7199-DED3-F64F-BB9D-10E9123FFF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039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E0E13-BC5A-1A48-839C-42E0F1CA68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249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75C92-8538-F843-95BA-71830EFCFA4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643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5DD8F-B60A-0048-A81D-DBA2CAE76A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813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35441-C38B-CF48-BD02-9A11EFE202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10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87FEF-1AE0-E945-9833-3D62389B77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78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34F4B-6E26-7541-8C34-0969B29F9A6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2602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C58D-D1F4-9F4A-8017-4C14342F914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53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i="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i="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i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4B6B05BE-8A5E-F34D-87B2-C968E1284D1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3B6EA2-CEA5-CD8E-D365-4ABB7D35B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204864"/>
            <a:ext cx="83518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</a:defRPr>
            </a:lvl9pPr>
          </a:lstStyle>
          <a:p>
            <a:pPr eaLnBrk="1" hangingPunct="1"/>
            <a:r>
              <a:rPr lang="fr-BE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 Choisis donc la vérité qui te rend un Dieu »</a:t>
            </a:r>
          </a:p>
          <a:p>
            <a:pPr eaLnBrk="1" hangingPunct="1"/>
            <a:endParaRPr lang="fr-BE" sz="3200" b="1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fr-BE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Idole et science</a:t>
            </a:r>
            <a:endParaRPr lang="fr-BE" sz="320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fr-FR" altLang="fr-FR" sz="2400" i="0" kern="0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56B90-6E74-E078-C9C8-1EEEB3FD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6DC46E-66FD-6DF4-7B7A-D2D57EF35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0"/>
            <a:ext cx="343836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07EBE2-AFCF-F281-4565-FFAE0D632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25" y="4221088"/>
            <a:ext cx="3553592" cy="1995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01CB1A-4FCB-0CCD-ADE1-30D24A26F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15" y="762000"/>
            <a:ext cx="38481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5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3" descr="208070704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r="21253"/>
          <a:stretch/>
        </p:blipFill>
        <p:spPr bwMode="auto">
          <a:xfrm>
            <a:off x="2975247" y="18306"/>
            <a:ext cx="2108016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D2C3E03-3159-F987-FF7A-AE71182E0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3" y="76200"/>
            <a:ext cx="2908300" cy="2908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96AE36-2A53-4615-93FC-E2162CAAF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562" y="53340"/>
            <a:ext cx="2713980" cy="44644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882867-C7C4-A604-3896-B441748BE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6" y="3140968"/>
            <a:ext cx="19431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87C6F4-F7B3-3E82-9903-CC6544E64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4354" y="3530491"/>
            <a:ext cx="2133600" cy="3200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A1FC39-F22D-CC33-3DCF-5DC01D0CA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732" y="3752242"/>
            <a:ext cx="1849392" cy="30610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A0E3DA-D1CB-1E7A-2921-75CCBBB9DE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204" y="4006457"/>
            <a:ext cx="1798339" cy="27002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99FCCF-5382-46A3-F296-8E436AABA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9635" y="3696007"/>
            <a:ext cx="2115418" cy="31619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39D2E09-9E30-488B-9CEB-E3C9FBD7A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2845" y="18306"/>
            <a:ext cx="2362502" cy="38163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463FE-66D1-28F0-FF0B-AFD0FB9E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4" descr="Metropolis-Robot">
            <a:extLst>
              <a:ext uri="{FF2B5EF4-FFF2-40B4-BE49-F238E27FC236}">
                <a16:creationId xmlns:a16="http://schemas.microsoft.com/office/drawing/2014/main" id="{CE63EE7C-B6BB-FA87-ED6B-BB38F1ED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44" y="3020610"/>
            <a:ext cx="4780384" cy="380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5" name="ZoneTexte 2">
            <a:extLst>
              <a:ext uri="{FF2B5EF4-FFF2-40B4-BE49-F238E27FC236}">
                <a16:creationId xmlns:a16="http://schemas.microsoft.com/office/drawing/2014/main" id="{53DBE640-33BE-468D-178C-2C9CE64F3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867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310276" name="Rectangle 3">
            <a:extLst>
              <a:ext uri="{FF2B5EF4-FFF2-40B4-BE49-F238E27FC236}">
                <a16:creationId xmlns:a16="http://schemas.microsoft.com/office/drawing/2014/main" id="{AB31B4C5-37C2-26C3-B78D-F70436952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16632"/>
            <a:ext cx="8534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2400" i="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Voulez-vous me dire quelle impression produit sur vous ce spectacle-ci […] N’est-ce pas, en vérité, de la chair que je touche en ce moment ? La mienne en a tressailli, sur ma parole ! – Oh ! c’est mieux ! dit simplement Edison. La chair se fane et vieillit : ceci est un composé de substances exquises, élaborées par la chimie, de manière à confondre la suffisance de la “Nature”[…] C’est de la chair artificielle. »</a:t>
            </a:r>
            <a:r>
              <a:rPr lang="fr-BE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4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2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5" name="ZoneTexte 2"/>
          <p:cNvSpPr txBox="1">
            <a:spLocks noChangeArrowheads="1"/>
          </p:cNvSpPr>
          <p:nvPr/>
        </p:nvSpPr>
        <p:spPr bwMode="auto">
          <a:xfrm>
            <a:off x="533400" y="5867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310276" name="Rectangle 3"/>
          <p:cNvSpPr>
            <a:spLocks noChangeArrowheads="1"/>
          </p:cNvSpPr>
          <p:nvPr/>
        </p:nvSpPr>
        <p:spPr bwMode="auto">
          <a:xfrm>
            <a:off x="381000" y="5105400"/>
            <a:ext cx="853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i="0" dirty="0">
                <a:solidFill>
                  <a:srgbClr val="FFFFFF"/>
                </a:solidFill>
              </a:rPr>
              <a:t>« Nul ne sait où commence l</a:t>
            </a:r>
            <a:r>
              <a:rPr lang="nl-BE" altLang="fr-FR" sz="2400" i="0" dirty="0">
                <a:solidFill>
                  <a:srgbClr val="FFFFFF"/>
                </a:solidFill>
              </a:rPr>
              <a:t>’</a:t>
            </a:r>
            <a:r>
              <a:rPr lang="fr-FR" altLang="ja-JP" sz="2400" i="0" dirty="0">
                <a:solidFill>
                  <a:srgbClr val="FFFFFF"/>
                </a:solidFill>
              </a:rPr>
              <a:t>Illusion, ni en quoi consiste la Réalité. […] Il n</a:t>
            </a:r>
            <a:r>
              <a:rPr lang="nl-BE" altLang="ja-JP" sz="2400" i="0" dirty="0">
                <a:solidFill>
                  <a:srgbClr val="FFFFFF"/>
                </a:solidFill>
              </a:rPr>
              <a:t>’</a:t>
            </a:r>
            <a:r>
              <a:rPr lang="fr-FR" altLang="ja-JP" sz="2400" i="0" dirty="0">
                <a:solidFill>
                  <a:srgbClr val="FFFFFF"/>
                </a:solidFill>
              </a:rPr>
              <a:t>est, pour l</a:t>
            </a:r>
            <a:r>
              <a:rPr lang="nl-BE" altLang="ja-JP" sz="2400" i="0" dirty="0">
                <a:solidFill>
                  <a:srgbClr val="FFFFFF"/>
                </a:solidFill>
              </a:rPr>
              <a:t>’</a:t>
            </a:r>
            <a:r>
              <a:rPr lang="fr-FR" altLang="ja-JP" sz="2400" i="0" dirty="0">
                <a:solidFill>
                  <a:srgbClr val="FFFFFF"/>
                </a:solidFill>
              </a:rPr>
              <a:t>Homme, d</a:t>
            </a:r>
            <a:r>
              <a:rPr lang="nl-BE" altLang="ja-JP" sz="2400" i="0" dirty="0">
                <a:solidFill>
                  <a:srgbClr val="FFFFFF"/>
                </a:solidFill>
              </a:rPr>
              <a:t>’</a:t>
            </a:r>
            <a:r>
              <a:rPr lang="fr-FR" altLang="ja-JP" sz="2400" i="0" dirty="0">
                <a:solidFill>
                  <a:srgbClr val="FFFFFF"/>
                </a:solidFill>
              </a:rPr>
              <a:t>autre vérité que celle </a:t>
            </a:r>
            <a:r>
              <a:rPr lang="fr-FR" altLang="ja-JP" sz="2400" i="0" dirty="0" err="1">
                <a:solidFill>
                  <a:srgbClr val="FFFFFF"/>
                </a:solidFill>
              </a:rPr>
              <a:t>qu</a:t>
            </a:r>
            <a:r>
              <a:rPr lang="nl-BE" altLang="ja-JP" sz="2400" i="0" dirty="0">
                <a:solidFill>
                  <a:srgbClr val="FFFFFF"/>
                </a:solidFill>
              </a:rPr>
              <a:t>’</a:t>
            </a:r>
            <a:r>
              <a:rPr lang="fr-FR" altLang="ja-JP" sz="2400" i="0" dirty="0">
                <a:solidFill>
                  <a:srgbClr val="FFFFFF"/>
                </a:solidFill>
              </a:rPr>
              <a:t>il accepte de croire entre toutes les autres, — aussi douteuses que celle </a:t>
            </a:r>
            <a:r>
              <a:rPr lang="fr-FR" altLang="ja-JP" sz="2400" i="0" dirty="0" err="1">
                <a:solidFill>
                  <a:srgbClr val="FFFFFF"/>
                </a:solidFill>
              </a:rPr>
              <a:t>qu</a:t>
            </a:r>
            <a:r>
              <a:rPr lang="nl-BE" altLang="ja-JP" sz="2400" i="0" dirty="0">
                <a:solidFill>
                  <a:srgbClr val="FFFFFF"/>
                </a:solidFill>
              </a:rPr>
              <a:t>’</a:t>
            </a:r>
            <a:r>
              <a:rPr lang="fr-FR" altLang="ja-JP" sz="2400" i="0" dirty="0">
                <a:solidFill>
                  <a:srgbClr val="FFFFFF"/>
                </a:solidFill>
              </a:rPr>
              <a:t>il choisit : choisis donc celle qui te rend un dieu » </a:t>
            </a:r>
            <a:endParaRPr lang="fr-FR" altLang="fr-FR" sz="2400" i="0" dirty="0">
              <a:solidFill>
                <a:srgbClr val="FFFFF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FDB187-AADA-2446-C08E-5E61EE8AB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72" y="260648"/>
            <a:ext cx="8712968" cy="45694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ChangeArrowheads="1"/>
          </p:cNvSpPr>
          <p:nvPr/>
        </p:nvSpPr>
        <p:spPr bwMode="auto">
          <a:xfrm>
            <a:off x="5791200" y="4572000"/>
            <a:ext cx="31242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300" i="0">
              <a:solidFill>
                <a:schemeClr val="bg1"/>
              </a:solidFill>
            </a:endParaRPr>
          </a:p>
        </p:txBody>
      </p:sp>
      <p:pic>
        <p:nvPicPr>
          <p:cNvPr id="244739" name="Image 5" descr="3automates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9624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0" name="Image 7" descr="fluteur 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40957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E0C7A-C9CB-532C-AF1E-5A2AB3992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B2140DE3-6962-C7F1-1753-EB69FF611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572000"/>
            <a:ext cx="31242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300" i="0">
              <a:solidFill>
                <a:schemeClr val="bg1"/>
              </a:solidFill>
            </a:endParaRPr>
          </a:p>
        </p:txBody>
      </p:sp>
      <p:pic>
        <p:nvPicPr>
          <p:cNvPr id="3" name="Metropolis extrait.mp4">
            <a:hlinkClick r:id="" action="ppaction://media"/>
            <a:extLst>
              <a:ext uri="{FF2B5EF4-FFF2-40B4-BE49-F238E27FC236}">
                <a16:creationId xmlns:a16="http://schemas.microsoft.com/office/drawing/2014/main" id="{B94D163C-597F-F733-D6E6-06772A833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1" y="221456"/>
            <a:ext cx="7925131" cy="59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4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F1314A-44A5-E45E-2859-4D0229FC5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3A74C56-8DB7-08E4-4EA2-515C75383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95" y="4448521"/>
            <a:ext cx="3954016" cy="22208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EA9FC5-876B-93E3-6B82-0FEF66007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6632"/>
            <a:ext cx="2809377" cy="4221088"/>
          </a:xfrm>
          <a:prstGeom prst="rect">
            <a:avLst/>
          </a:prstGeom>
        </p:spPr>
      </p:pic>
      <p:pic>
        <p:nvPicPr>
          <p:cNvPr id="3" name="Picture 4" descr="AFFG1671405174115">
            <a:extLst>
              <a:ext uri="{FF2B5EF4-FFF2-40B4-BE49-F238E27FC236}">
                <a16:creationId xmlns:a16="http://schemas.microsoft.com/office/drawing/2014/main" id="{F3FBA11F-576B-81A1-8EBA-C2E01D70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24" y="692696"/>
            <a:ext cx="372603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89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B9A072-DC4C-1260-34E3-3C2DDA86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68791"/>
            <a:ext cx="4176464" cy="61204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A761AB-8BD8-8C5C-DF74-ADBF7DEA5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AFFG446786957125">
            <a:extLst>
              <a:ext uri="{FF2B5EF4-FFF2-40B4-BE49-F238E27FC236}">
                <a16:creationId xmlns:a16="http://schemas.microsoft.com/office/drawing/2014/main" id="{60EE45A9-651F-B136-6283-75AB5006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57200"/>
            <a:ext cx="43465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1" name="Picture 3" descr="G446874838961">
            <a:extLst>
              <a:ext uri="{FF2B5EF4-FFF2-40B4-BE49-F238E27FC236}">
                <a16:creationId xmlns:a16="http://schemas.microsoft.com/office/drawing/2014/main" id="{D6B54762-F987-6137-9CA5-B25789AC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3434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61187"/>
      </p:ext>
    </p:extLst>
  </p:cSld>
  <p:clrMapOvr>
    <a:masterClrMapping/>
  </p:clrMapOvr>
</p:sld>
</file>

<file path=ppt/theme/theme1.xml><?xml version="1.0" encoding="utf-8"?>
<a:theme xmlns:a="http://schemas.openxmlformats.org/drawingml/2006/main" name="Vide">
  <a:themeElements>
    <a:clrScheme name="V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d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V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44326</TotalTime>
  <Words>175</Words>
  <Application>Microsoft Macintosh PowerPoint</Application>
  <PresentationFormat>Affichage à l'écran (4:3)</PresentationFormat>
  <Paragraphs>15</Paragraphs>
  <Slides>10</Slides>
  <Notes>10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Times</vt:lpstr>
      <vt:lpstr>Times New Roman</vt:lpstr>
      <vt:lpstr>Vide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Dekoninck</dc:creator>
  <cp:lastModifiedBy>Ralph Dekoninck</cp:lastModifiedBy>
  <cp:revision>555</cp:revision>
  <cp:lastPrinted>2018-03-07T20:50:51Z</cp:lastPrinted>
  <dcterms:created xsi:type="dcterms:W3CDTF">2012-08-28T11:03:18Z</dcterms:created>
  <dcterms:modified xsi:type="dcterms:W3CDTF">2025-02-04T12:14:20Z</dcterms:modified>
</cp:coreProperties>
</file>